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9" r:id="rId1"/>
  </p:sldMasterIdLst>
  <p:notesMasterIdLst>
    <p:notesMasterId r:id="rId24"/>
  </p:notesMasterIdLst>
  <p:sldIdLst>
    <p:sldId id="256" r:id="rId2"/>
    <p:sldId id="258" r:id="rId3"/>
    <p:sldId id="260" r:id="rId4"/>
    <p:sldId id="259" r:id="rId5"/>
    <p:sldId id="312" r:id="rId6"/>
    <p:sldId id="313" r:id="rId7"/>
    <p:sldId id="314" r:id="rId8"/>
    <p:sldId id="323" r:id="rId9"/>
    <p:sldId id="297" r:id="rId10"/>
    <p:sldId id="298" r:id="rId11"/>
    <p:sldId id="301" r:id="rId12"/>
    <p:sldId id="315" r:id="rId13"/>
    <p:sldId id="316" r:id="rId14"/>
    <p:sldId id="318" r:id="rId15"/>
    <p:sldId id="322" r:id="rId16"/>
    <p:sldId id="303" r:id="rId17"/>
    <p:sldId id="302" r:id="rId18"/>
    <p:sldId id="321" r:id="rId19"/>
    <p:sldId id="319" r:id="rId20"/>
    <p:sldId id="320" r:id="rId21"/>
    <p:sldId id="305" r:id="rId22"/>
    <p:sldId id="275" r:id="rId23"/>
  </p:sldIdLst>
  <p:sldSz cx="9144000" cy="5143500" type="screen16x9"/>
  <p:notesSz cx="6858000" cy="9144000"/>
  <p:embeddedFontLst>
    <p:embeddedFont>
      <p:font typeface="Anaheim" panose="020B0604020202020204" charset="0"/>
      <p:regular r:id="rId25"/>
      <p:bold r:id="rId26"/>
    </p:embeddedFont>
    <p:embeddedFont>
      <p:font typeface="Archivo ExtraBold" panose="020B0604020202020204" charset="0"/>
      <p:bold r:id="rId27"/>
      <p:boldItalic r:id="rId28"/>
    </p:embeddedFont>
    <p:embeddedFont>
      <p:font typeface="Arimo SemiBold" panose="020B0604020202020204" charset="0"/>
      <p:regular r:id="rId29"/>
      <p:bold r:id="rId30"/>
      <p:italic r:id="rId31"/>
      <p:boldItalic r:id="rId32"/>
    </p:embeddedFont>
    <p:embeddedFont>
      <p:font typeface="Bebas Neue" panose="020B0606020202050201" pitchFamily="34" charset="0"/>
      <p:regular r:id="rId33"/>
    </p:embeddedFont>
    <p:embeddedFont>
      <p:font typeface="Lato" panose="020F0502020204030203" pitchFamily="34" charset="0"/>
      <p:regular r:id="rId34"/>
      <p:bold r:id="rId35"/>
      <p:italic r:id="rId36"/>
      <p:boldItalic r:id="rId37"/>
    </p:embeddedFont>
    <p:embeddedFont>
      <p:font typeface="Montserrat" panose="00000500000000000000" pitchFamily="2" charset="0"/>
      <p:regular r:id="rId38"/>
      <p:bold r:id="rId39"/>
      <p:italic r:id="rId40"/>
      <p:boldItalic r:id="rId41"/>
    </p:embeddedFont>
    <p:embeddedFont>
      <p:font typeface="Nunito Light" pitchFamily="2" charset="0"/>
      <p:regular r:id="rId42"/>
      <p:italic r:id="rId43"/>
    </p:embeddedFont>
    <p:embeddedFont>
      <p:font typeface="Open Sans" panose="020B0606030504020204" pitchFamily="34" charset="0"/>
      <p:regular r:id="rId44"/>
      <p:bold r:id="rId45"/>
      <p:italic r:id="rId46"/>
      <p:boldItalic r:id="rId47"/>
    </p:embeddedFont>
    <p:embeddedFont>
      <p:font typeface="Orbitron" panose="020B0604020202020204" charset="0"/>
      <p:regular r:id="rId48"/>
      <p:bold r:id="rId4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574A0"/>
    <a:srgbClr val="1E9BBE"/>
    <a:srgbClr val="122B57"/>
    <a:srgbClr val="A1054E"/>
    <a:srgbClr val="BC004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4A026B2-3B89-4F4F-98E4-2A92324FB0AA}">
  <a:tblStyle styleId="{44A026B2-3B89-4F4F-98E4-2A92324FB0A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7136242F-FA6E-4C80-88F3-79A3840D32E3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660"/>
  </p:normalViewPr>
  <p:slideViewPr>
    <p:cSldViewPr snapToGrid="0">
      <p:cViewPr varScale="1">
        <p:scale>
          <a:sx n="95" d="100"/>
          <a:sy n="95" d="100"/>
        </p:scale>
        <p:origin x="9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font" Target="fonts/font15.fntdata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42" Type="http://schemas.openxmlformats.org/officeDocument/2006/relationships/font" Target="fonts/font18.fntdata"/><Relationship Id="rId47" Type="http://schemas.openxmlformats.org/officeDocument/2006/relationships/font" Target="fonts/font23.fntdata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5.fntdata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font" Target="fonts/font16.fntdata"/><Relationship Id="rId45" Type="http://schemas.openxmlformats.org/officeDocument/2006/relationships/font" Target="fonts/font21.fntdata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4" Type="http://schemas.openxmlformats.org/officeDocument/2006/relationships/font" Target="fonts/font20.fntdata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43" Type="http://schemas.openxmlformats.org/officeDocument/2006/relationships/font" Target="fonts/font19.fntdata"/><Relationship Id="rId48" Type="http://schemas.openxmlformats.org/officeDocument/2006/relationships/font" Target="fonts/font24.fntdata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font" Target="fonts/font14.fntdata"/><Relationship Id="rId46" Type="http://schemas.openxmlformats.org/officeDocument/2006/relationships/font" Target="fonts/font22.fntdata"/><Relationship Id="rId20" Type="http://schemas.openxmlformats.org/officeDocument/2006/relationships/slide" Target="slides/slide19.xml"/><Relationship Id="rId41" Type="http://schemas.openxmlformats.org/officeDocument/2006/relationships/font" Target="fonts/font1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49" Type="http://schemas.openxmlformats.org/officeDocument/2006/relationships/font" Target="fonts/font2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4" name="Google Shape;3084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5" name="Google Shape;3085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5">
          <a:extLst>
            <a:ext uri="{FF2B5EF4-FFF2-40B4-BE49-F238E27FC236}">
              <a16:creationId xmlns:a16="http://schemas.microsoft.com/office/drawing/2014/main" id="{34583336-5B7F-1924-A7F4-C518E5B1AB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6" name="Google Shape;3226;g54dda1946d_6_322:notes">
            <a:extLst>
              <a:ext uri="{FF2B5EF4-FFF2-40B4-BE49-F238E27FC236}">
                <a16:creationId xmlns:a16="http://schemas.microsoft.com/office/drawing/2014/main" id="{F1140808-87E7-FFC9-4EA1-FE5F081E1FE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7" name="Google Shape;3227;g54dda1946d_6_322:notes">
            <a:extLst>
              <a:ext uri="{FF2B5EF4-FFF2-40B4-BE49-F238E27FC236}">
                <a16:creationId xmlns:a16="http://schemas.microsoft.com/office/drawing/2014/main" id="{FB02FB35-09DB-335E-F0EC-A6A32199B86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4626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6">
          <a:extLst>
            <a:ext uri="{FF2B5EF4-FFF2-40B4-BE49-F238E27FC236}">
              <a16:creationId xmlns:a16="http://schemas.microsoft.com/office/drawing/2014/main" id="{3CBE8E69-7AEE-CC78-7F58-FCD8305B3E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7" name="Google Shape;3357;g54dda1946d_6_332:notes">
            <a:extLst>
              <a:ext uri="{FF2B5EF4-FFF2-40B4-BE49-F238E27FC236}">
                <a16:creationId xmlns:a16="http://schemas.microsoft.com/office/drawing/2014/main" id="{AF203EBC-56AB-3218-88A6-66CE2A95ACA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8" name="Google Shape;3358;g54dda1946d_6_332:notes">
            <a:extLst>
              <a:ext uri="{FF2B5EF4-FFF2-40B4-BE49-F238E27FC236}">
                <a16:creationId xmlns:a16="http://schemas.microsoft.com/office/drawing/2014/main" id="{5673B8AD-9E25-2609-C482-2F3B7AA2543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46217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6">
          <a:extLst>
            <a:ext uri="{FF2B5EF4-FFF2-40B4-BE49-F238E27FC236}">
              <a16:creationId xmlns:a16="http://schemas.microsoft.com/office/drawing/2014/main" id="{8B1D2776-8A1F-CAAF-91E6-07A89E197A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7" name="Google Shape;3357;g54dda1946d_6_332:notes">
            <a:extLst>
              <a:ext uri="{FF2B5EF4-FFF2-40B4-BE49-F238E27FC236}">
                <a16:creationId xmlns:a16="http://schemas.microsoft.com/office/drawing/2014/main" id="{EDEB3E4D-0F8F-EA14-1F2C-C5AE7026F1D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8" name="Google Shape;3358;g54dda1946d_6_332:notes">
            <a:extLst>
              <a:ext uri="{FF2B5EF4-FFF2-40B4-BE49-F238E27FC236}">
                <a16:creationId xmlns:a16="http://schemas.microsoft.com/office/drawing/2014/main" id="{35BA83B3-31C0-6212-0BAD-9ADCEFDA4B3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55456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6">
          <a:extLst>
            <a:ext uri="{FF2B5EF4-FFF2-40B4-BE49-F238E27FC236}">
              <a16:creationId xmlns:a16="http://schemas.microsoft.com/office/drawing/2014/main" id="{6963D59F-C5F7-EEC7-2968-3AA2D2C9E9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7" name="Google Shape;3357;g54dda1946d_6_332:notes">
            <a:extLst>
              <a:ext uri="{FF2B5EF4-FFF2-40B4-BE49-F238E27FC236}">
                <a16:creationId xmlns:a16="http://schemas.microsoft.com/office/drawing/2014/main" id="{FE1B91F0-57E4-EF95-6CC8-F8B85322C16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8" name="Google Shape;3358;g54dda1946d_6_332:notes">
            <a:extLst>
              <a:ext uri="{FF2B5EF4-FFF2-40B4-BE49-F238E27FC236}">
                <a16:creationId xmlns:a16="http://schemas.microsoft.com/office/drawing/2014/main" id="{D31F2345-080D-F899-46C9-264DA8FADF4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604790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6">
          <a:extLst>
            <a:ext uri="{FF2B5EF4-FFF2-40B4-BE49-F238E27FC236}">
              <a16:creationId xmlns:a16="http://schemas.microsoft.com/office/drawing/2014/main" id="{BAC9EF1E-909A-184A-DDCF-173CA9077E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7" name="Google Shape;3357;g54dda1946d_6_332:notes">
            <a:extLst>
              <a:ext uri="{FF2B5EF4-FFF2-40B4-BE49-F238E27FC236}">
                <a16:creationId xmlns:a16="http://schemas.microsoft.com/office/drawing/2014/main" id="{B2DBD72C-5B80-2F70-6D1E-35B0B3FDD6D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8" name="Google Shape;3358;g54dda1946d_6_332:notes">
            <a:extLst>
              <a:ext uri="{FF2B5EF4-FFF2-40B4-BE49-F238E27FC236}">
                <a16:creationId xmlns:a16="http://schemas.microsoft.com/office/drawing/2014/main" id="{5DAAEF2F-F37D-D21A-054B-BA34F706123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38315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6">
          <a:extLst>
            <a:ext uri="{FF2B5EF4-FFF2-40B4-BE49-F238E27FC236}">
              <a16:creationId xmlns:a16="http://schemas.microsoft.com/office/drawing/2014/main" id="{BFE19562-379F-0AE0-4159-37316392C7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7" name="Google Shape;3357;g54dda1946d_6_332:notes">
            <a:extLst>
              <a:ext uri="{FF2B5EF4-FFF2-40B4-BE49-F238E27FC236}">
                <a16:creationId xmlns:a16="http://schemas.microsoft.com/office/drawing/2014/main" id="{5F531375-B193-03F0-CDA9-2334E193D3C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8" name="Google Shape;3358;g54dda1946d_6_332:notes">
            <a:extLst>
              <a:ext uri="{FF2B5EF4-FFF2-40B4-BE49-F238E27FC236}">
                <a16:creationId xmlns:a16="http://schemas.microsoft.com/office/drawing/2014/main" id="{157CF082-8517-6BCD-B966-E14ECFD9A02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65068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4">
          <a:extLst>
            <a:ext uri="{FF2B5EF4-FFF2-40B4-BE49-F238E27FC236}">
              <a16:creationId xmlns:a16="http://schemas.microsoft.com/office/drawing/2014/main" id="{97787702-E9C2-1B13-97E7-EDA64D3730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5" name="Google Shape;3245;g54dda1946d_6_308:notes">
            <a:extLst>
              <a:ext uri="{FF2B5EF4-FFF2-40B4-BE49-F238E27FC236}">
                <a16:creationId xmlns:a16="http://schemas.microsoft.com/office/drawing/2014/main" id="{0F394B99-6E74-775A-4E7B-8EDDB0533A3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6" name="Google Shape;3246;g54dda1946d_6_308:notes">
            <a:extLst>
              <a:ext uri="{FF2B5EF4-FFF2-40B4-BE49-F238E27FC236}">
                <a16:creationId xmlns:a16="http://schemas.microsoft.com/office/drawing/2014/main" id="{7025699B-BCBB-89A8-195A-822DC349D5A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45526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6">
          <a:extLst>
            <a:ext uri="{FF2B5EF4-FFF2-40B4-BE49-F238E27FC236}">
              <a16:creationId xmlns:a16="http://schemas.microsoft.com/office/drawing/2014/main" id="{8727DCA4-7A7B-A11F-67F8-92CF3E2BF7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7" name="Google Shape;3357;g54dda1946d_6_332:notes">
            <a:extLst>
              <a:ext uri="{FF2B5EF4-FFF2-40B4-BE49-F238E27FC236}">
                <a16:creationId xmlns:a16="http://schemas.microsoft.com/office/drawing/2014/main" id="{9E6B0FF3-A941-F86A-93AE-F383EEE3227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8" name="Google Shape;3358;g54dda1946d_6_332:notes">
            <a:extLst>
              <a:ext uri="{FF2B5EF4-FFF2-40B4-BE49-F238E27FC236}">
                <a16:creationId xmlns:a16="http://schemas.microsoft.com/office/drawing/2014/main" id="{48D4ABD8-5C40-D8E2-15E2-D1E17248D72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73457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6">
          <a:extLst>
            <a:ext uri="{FF2B5EF4-FFF2-40B4-BE49-F238E27FC236}">
              <a16:creationId xmlns:a16="http://schemas.microsoft.com/office/drawing/2014/main" id="{C394E8D6-E154-55BC-1FFD-EE5E20253D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7" name="Google Shape;3357;g54dda1946d_6_332:notes">
            <a:extLst>
              <a:ext uri="{FF2B5EF4-FFF2-40B4-BE49-F238E27FC236}">
                <a16:creationId xmlns:a16="http://schemas.microsoft.com/office/drawing/2014/main" id="{671934D8-A951-B454-A006-FDC0D8A9D23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8" name="Google Shape;3358;g54dda1946d_6_332:notes">
            <a:extLst>
              <a:ext uri="{FF2B5EF4-FFF2-40B4-BE49-F238E27FC236}">
                <a16:creationId xmlns:a16="http://schemas.microsoft.com/office/drawing/2014/main" id="{CF156EEF-21F2-03E8-33A3-A2124B3D37E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65701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6">
          <a:extLst>
            <a:ext uri="{FF2B5EF4-FFF2-40B4-BE49-F238E27FC236}">
              <a16:creationId xmlns:a16="http://schemas.microsoft.com/office/drawing/2014/main" id="{0821E358-AC86-7B9A-1D0B-F603F87AB7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7" name="Google Shape;3357;g54dda1946d_6_332:notes">
            <a:extLst>
              <a:ext uri="{FF2B5EF4-FFF2-40B4-BE49-F238E27FC236}">
                <a16:creationId xmlns:a16="http://schemas.microsoft.com/office/drawing/2014/main" id="{FE97A691-A2D4-51D8-F382-16ABEA8C37C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8" name="Google Shape;3358;g54dda1946d_6_332:notes">
            <a:extLst>
              <a:ext uri="{FF2B5EF4-FFF2-40B4-BE49-F238E27FC236}">
                <a16:creationId xmlns:a16="http://schemas.microsoft.com/office/drawing/2014/main" id="{CCA93A39-AB3C-34BF-9496-3B7DF83AF4D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18028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0" name="Google Shape;3170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6">
          <a:extLst>
            <a:ext uri="{FF2B5EF4-FFF2-40B4-BE49-F238E27FC236}">
              <a16:creationId xmlns:a16="http://schemas.microsoft.com/office/drawing/2014/main" id="{33F117E5-BD2A-A8B4-323E-968283714A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7" name="Google Shape;3357;g54dda1946d_6_332:notes">
            <a:extLst>
              <a:ext uri="{FF2B5EF4-FFF2-40B4-BE49-F238E27FC236}">
                <a16:creationId xmlns:a16="http://schemas.microsoft.com/office/drawing/2014/main" id="{B92AA9B3-34C8-E993-9205-7553DD5ECE8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8" name="Google Shape;3358;g54dda1946d_6_332:notes">
            <a:extLst>
              <a:ext uri="{FF2B5EF4-FFF2-40B4-BE49-F238E27FC236}">
                <a16:creationId xmlns:a16="http://schemas.microsoft.com/office/drawing/2014/main" id="{C9EDC08B-66FD-9349-3E0E-F6DF297D131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500462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6">
          <a:extLst>
            <a:ext uri="{FF2B5EF4-FFF2-40B4-BE49-F238E27FC236}">
              <a16:creationId xmlns:a16="http://schemas.microsoft.com/office/drawing/2014/main" id="{D75CF3AE-40D9-5920-2CC0-37BFE2E515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7" name="Google Shape;3357;g54dda1946d_6_332:notes">
            <a:extLst>
              <a:ext uri="{FF2B5EF4-FFF2-40B4-BE49-F238E27FC236}">
                <a16:creationId xmlns:a16="http://schemas.microsoft.com/office/drawing/2014/main" id="{CAA72E2B-FBA2-3A93-1870-24CE59B9BDD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8" name="Google Shape;3358;g54dda1946d_6_332:notes">
            <a:extLst>
              <a:ext uri="{FF2B5EF4-FFF2-40B4-BE49-F238E27FC236}">
                <a16:creationId xmlns:a16="http://schemas.microsoft.com/office/drawing/2014/main" id="{0E5AAFE8-F7A2-DD17-91BF-15CDD615793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481471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9" name="Google Shape;4199;g135e18421cc_13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0" name="Google Shape;4200;g135e18421cc_13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5" name="Google Shape;3245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6" name="Google Shape;3246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6" name="Google Shape;3226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7" name="Google Shape;3227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5">
          <a:extLst>
            <a:ext uri="{FF2B5EF4-FFF2-40B4-BE49-F238E27FC236}">
              <a16:creationId xmlns:a16="http://schemas.microsoft.com/office/drawing/2014/main" id="{688ABD46-0618-11C1-4FA4-4A573E756B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6" name="Google Shape;3226;g54dda1946d_6_322:notes">
            <a:extLst>
              <a:ext uri="{FF2B5EF4-FFF2-40B4-BE49-F238E27FC236}">
                <a16:creationId xmlns:a16="http://schemas.microsoft.com/office/drawing/2014/main" id="{2031B1BD-1AC0-F51F-9439-4FC19F0D122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7" name="Google Shape;3227;g54dda1946d_6_322:notes">
            <a:extLst>
              <a:ext uri="{FF2B5EF4-FFF2-40B4-BE49-F238E27FC236}">
                <a16:creationId xmlns:a16="http://schemas.microsoft.com/office/drawing/2014/main" id="{FFCCC5EF-39E6-0A9D-3A93-7D7DD163C1C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23846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5">
          <a:extLst>
            <a:ext uri="{FF2B5EF4-FFF2-40B4-BE49-F238E27FC236}">
              <a16:creationId xmlns:a16="http://schemas.microsoft.com/office/drawing/2014/main" id="{452EEB1F-87FF-3507-EB4E-2D0EEE0F4F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6" name="Google Shape;3226;g54dda1946d_6_322:notes">
            <a:extLst>
              <a:ext uri="{FF2B5EF4-FFF2-40B4-BE49-F238E27FC236}">
                <a16:creationId xmlns:a16="http://schemas.microsoft.com/office/drawing/2014/main" id="{9CB4709E-0E97-62BD-FDF5-D477DF4146D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7" name="Google Shape;3227;g54dda1946d_6_322:notes">
            <a:extLst>
              <a:ext uri="{FF2B5EF4-FFF2-40B4-BE49-F238E27FC236}">
                <a16:creationId xmlns:a16="http://schemas.microsoft.com/office/drawing/2014/main" id="{D67B91FC-96CD-C45B-9AF9-4AFCB215588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72481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5">
          <a:extLst>
            <a:ext uri="{FF2B5EF4-FFF2-40B4-BE49-F238E27FC236}">
              <a16:creationId xmlns:a16="http://schemas.microsoft.com/office/drawing/2014/main" id="{76675291-4763-D24B-B113-1A87885A4B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6" name="Google Shape;3226;g54dda1946d_6_322:notes">
            <a:extLst>
              <a:ext uri="{FF2B5EF4-FFF2-40B4-BE49-F238E27FC236}">
                <a16:creationId xmlns:a16="http://schemas.microsoft.com/office/drawing/2014/main" id="{542025A4-DEB8-7DCE-D7E6-38956A5C68D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7" name="Google Shape;3227;g54dda1946d_6_322:notes">
            <a:extLst>
              <a:ext uri="{FF2B5EF4-FFF2-40B4-BE49-F238E27FC236}">
                <a16:creationId xmlns:a16="http://schemas.microsoft.com/office/drawing/2014/main" id="{C9CE54D3-F70C-9C52-CC44-2D0C3AAD579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2195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5">
          <a:extLst>
            <a:ext uri="{FF2B5EF4-FFF2-40B4-BE49-F238E27FC236}">
              <a16:creationId xmlns:a16="http://schemas.microsoft.com/office/drawing/2014/main" id="{981D26CF-BC0D-848D-36DF-4B406B58A7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6" name="Google Shape;3226;g54dda1946d_6_322:notes">
            <a:extLst>
              <a:ext uri="{FF2B5EF4-FFF2-40B4-BE49-F238E27FC236}">
                <a16:creationId xmlns:a16="http://schemas.microsoft.com/office/drawing/2014/main" id="{CFB34EEC-AEAA-2C1C-9649-77CD07F396E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7" name="Google Shape;3227;g54dda1946d_6_322:notes">
            <a:extLst>
              <a:ext uri="{FF2B5EF4-FFF2-40B4-BE49-F238E27FC236}">
                <a16:creationId xmlns:a16="http://schemas.microsoft.com/office/drawing/2014/main" id="{08A165FD-51CF-9CCA-77B8-050898B0CC1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583497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4">
          <a:extLst>
            <a:ext uri="{FF2B5EF4-FFF2-40B4-BE49-F238E27FC236}">
              <a16:creationId xmlns:a16="http://schemas.microsoft.com/office/drawing/2014/main" id="{FFAEBDF0-5C09-DC3B-7258-69A1698EC4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5" name="Google Shape;3245;g54dda1946d_6_308:notes">
            <a:extLst>
              <a:ext uri="{FF2B5EF4-FFF2-40B4-BE49-F238E27FC236}">
                <a16:creationId xmlns:a16="http://schemas.microsoft.com/office/drawing/2014/main" id="{1CD1030D-A23A-141A-35B8-808211BEE5D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6" name="Google Shape;3246;g54dda1946d_6_308:notes">
            <a:extLst>
              <a:ext uri="{FF2B5EF4-FFF2-40B4-BE49-F238E27FC236}">
                <a16:creationId xmlns:a16="http://schemas.microsoft.com/office/drawing/2014/main" id="{D7794D08-3CFC-A484-E188-C145C23AD64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600056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116653" y="185058"/>
            <a:ext cx="8910952" cy="4773370"/>
            <a:chOff x="238425" y="1163850"/>
            <a:chExt cx="2110050" cy="1130300"/>
          </a:xfrm>
        </p:grpSpPr>
        <p:sp>
          <p:nvSpPr>
            <p:cNvPr id="10" name="Google Shape;10;p2"/>
            <p:cNvSpPr/>
            <p:nvPr/>
          </p:nvSpPr>
          <p:spPr>
            <a:xfrm>
              <a:off x="238425" y="1163850"/>
              <a:ext cx="2110050" cy="1130300"/>
            </a:xfrm>
            <a:custGeom>
              <a:avLst/>
              <a:gdLst/>
              <a:ahLst/>
              <a:cxnLst/>
              <a:rect l="l" t="t" r="r" b="b"/>
              <a:pathLst>
                <a:path w="84402" h="45212" extrusionOk="0">
                  <a:moveTo>
                    <a:pt x="84174" y="228"/>
                  </a:moveTo>
                  <a:lnTo>
                    <a:pt x="84174" y="39820"/>
                  </a:lnTo>
                  <a:cubicBezTo>
                    <a:pt x="82159" y="41835"/>
                    <a:pt x="81025" y="42969"/>
                    <a:pt x="79010" y="44984"/>
                  </a:cubicBezTo>
                  <a:lnTo>
                    <a:pt x="228" y="44984"/>
                  </a:lnTo>
                  <a:lnTo>
                    <a:pt x="228" y="5408"/>
                  </a:lnTo>
                  <a:cubicBezTo>
                    <a:pt x="2256" y="3380"/>
                    <a:pt x="3393" y="2259"/>
                    <a:pt x="5408" y="228"/>
                  </a:cubicBezTo>
                  <a:close/>
                  <a:moveTo>
                    <a:pt x="5315" y="0"/>
                  </a:moveTo>
                  <a:lnTo>
                    <a:pt x="5248" y="68"/>
                  </a:lnTo>
                  <a:lnTo>
                    <a:pt x="68" y="5248"/>
                  </a:lnTo>
                  <a:lnTo>
                    <a:pt x="1" y="5315"/>
                  </a:lnTo>
                  <a:lnTo>
                    <a:pt x="1" y="5408"/>
                  </a:lnTo>
                  <a:lnTo>
                    <a:pt x="1" y="44984"/>
                  </a:lnTo>
                  <a:lnTo>
                    <a:pt x="1" y="45212"/>
                  </a:lnTo>
                  <a:lnTo>
                    <a:pt x="79103" y="45212"/>
                  </a:lnTo>
                  <a:lnTo>
                    <a:pt x="79157" y="45145"/>
                  </a:lnTo>
                  <a:lnTo>
                    <a:pt x="82652" y="41662"/>
                  </a:lnTo>
                  <a:lnTo>
                    <a:pt x="84334" y="39980"/>
                  </a:lnTo>
                  <a:lnTo>
                    <a:pt x="84401" y="39913"/>
                  </a:lnTo>
                  <a:lnTo>
                    <a:pt x="84401" y="39820"/>
                  </a:lnTo>
                  <a:lnTo>
                    <a:pt x="84401" y="228"/>
                  </a:lnTo>
                  <a:lnTo>
                    <a:pt x="84401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6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244125" y="1169525"/>
              <a:ext cx="2098675" cy="1118950"/>
            </a:xfrm>
            <a:custGeom>
              <a:avLst/>
              <a:gdLst/>
              <a:ahLst/>
              <a:cxnLst/>
              <a:rect l="l" t="t" r="r" b="b"/>
              <a:pathLst>
                <a:path w="83947" h="44758" extrusionOk="0">
                  <a:moveTo>
                    <a:pt x="4751" y="1"/>
                  </a:moveTo>
                  <a:cubicBezTo>
                    <a:pt x="2896" y="1856"/>
                    <a:pt x="1855" y="2897"/>
                    <a:pt x="0" y="4755"/>
                  </a:cubicBezTo>
                  <a:lnTo>
                    <a:pt x="0" y="44757"/>
                  </a:lnTo>
                  <a:lnTo>
                    <a:pt x="79208" y="44757"/>
                  </a:lnTo>
                  <a:cubicBezTo>
                    <a:pt x="81063" y="42915"/>
                    <a:pt x="82091" y="41874"/>
                    <a:pt x="83946" y="40019"/>
                  </a:cubicBezTo>
                  <a:lnTo>
                    <a:pt x="83946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244125" y="1169525"/>
              <a:ext cx="2098675" cy="1118950"/>
            </a:xfrm>
            <a:custGeom>
              <a:avLst/>
              <a:gdLst/>
              <a:ahLst/>
              <a:cxnLst/>
              <a:rect l="l" t="t" r="r" b="b"/>
              <a:pathLst>
                <a:path w="83947" h="44758" extrusionOk="0">
                  <a:moveTo>
                    <a:pt x="83866" y="81"/>
                  </a:moveTo>
                  <a:lnTo>
                    <a:pt x="83866" y="39552"/>
                  </a:lnTo>
                  <a:lnTo>
                    <a:pt x="82197" y="41221"/>
                  </a:lnTo>
                  <a:lnTo>
                    <a:pt x="78740" y="44677"/>
                  </a:lnTo>
                  <a:lnTo>
                    <a:pt x="93" y="44677"/>
                  </a:lnTo>
                  <a:lnTo>
                    <a:pt x="93" y="5206"/>
                  </a:lnTo>
                  <a:lnTo>
                    <a:pt x="5219" y="81"/>
                  </a:lnTo>
                  <a:close/>
                  <a:moveTo>
                    <a:pt x="5180" y="1"/>
                  </a:moveTo>
                  <a:cubicBezTo>
                    <a:pt x="3165" y="2032"/>
                    <a:pt x="2028" y="3153"/>
                    <a:pt x="0" y="5181"/>
                  </a:cubicBezTo>
                  <a:lnTo>
                    <a:pt x="0" y="44757"/>
                  </a:lnTo>
                  <a:lnTo>
                    <a:pt x="78782" y="44757"/>
                  </a:lnTo>
                  <a:cubicBezTo>
                    <a:pt x="80797" y="42742"/>
                    <a:pt x="81931" y="41608"/>
                    <a:pt x="83946" y="39593"/>
                  </a:cubicBezTo>
                  <a:lnTo>
                    <a:pt x="83946" y="1"/>
                  </a:lnTo>
                  <a:close/>
                </a:path>
              </a:pathLst>
            </a:custGeom>
            <a:solidFill>
              <a:srgbClr val="00C0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276475" y="1201875"/>
              <a:ext cx="2033950" cy="1054250"/>
            </a:xfrm>
            <a:custGeom>
              <a:avLst/>
              <a:gdLst/>
              <a:ahLst/>
              <a:cxnLst/>
              <a:rect l="l" t="t" r="r" b="b"/>
              <a:pathLst>
                <a:path w="81358" h="42170" extrusionOk="0">
                  <a:moveTo>
                    <a:pt x="4312" y="1"/>
                  </a:moveTo>
                  <a:cubicBezTo>
                    <a:pt x="2631" y="1683"/>
                    <a:pt x="1682" y="2631"/>
                    <a:pt x="0" y="4313"/>
                  </a:cubicBezTo>
                  <a:lnTo>
                    <a:pt x="0" y="42169"/>
                  </a:lnTo>
                  <a:lnTo>
                    <a:pt x="77046" y="42169"/>
                  </a:lnTo>
                  <a:lnTo>
                    <a:pt x="81358" y="37857"/>
                  </a:lnTo>
                  <a:lnTo>
                    <a:pt x="8135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276475" y="1595675"/>
              <a:ext cx="15725" cy="266975"/>
            </a:xfrm>
            <a:custGeom>
              <a:avLst/>
              <a:gdLst/>
              <a:ahLst/>
              <a:cxnLst/>
              <a:rect l="l" t="t" r="r" b="b"/>
              <a:pathLst>
                <a:path w="629" h="10679" extrusionOk="0">
                  <a:moveTo>
                    <a:pt x="0" y="1"/>
                  </a:moveTo>
                  <a:lnTo>
                    <a:pt x="0" y="10678"/>
                  </a:lnTo>
                  <a:cubicBezTo>
                    <a:pt x="350" y="10678"/>
                    <a:pt x="628" y="10399"/>
                    <a:pt x="628" y="10053"/>
                  </a:cubicBezTo>
                  <a:lnTo>
                    <a:pt x="628" y="629"/>
                  </a:lnTo>
                  <a:cubicBezTo>
                    <a:pt x="628" y="283"/>
                    <a:pt x="350" y="1"/>
                    <a:pt x="0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2293750" y="1595675"/>
              <a:ext cx="15725" cy="266975"/>
            </a:xfrm>
            <a:custGeom>
              <a:avLst/>
              <a:gdLst/>
              <a:ahLst/>
              <a:cxnLst/>
              <a:rect l="l" t="t" r="r" b="b"/>
              <a:pathLst>
                <a:path w="629" h="10679" extrusionOk="0">
                  <a:moveTo>
                    <a:pt x="628" y="1"/>
                  </a:moveTo>
                  <a:cubicBezTo>
                    <a:pt x="279" y="1"/>
                    <a:pt x="0" y="283"/>
                    <a:pt x="0" y="629"/>
                  </a:cubicBezTo>
                  <a:lnTo>
                    <a:pt x="0" y="10053"/>
                  </a:lnTo>
                  <a:cubicBezTo>
                    <a:pt x="0" y="10399"/>
                    <a:pt x="279" y="10678"/>
                    <a:pt x="628" y="10678"/>
                  </a:cubicBezTo>
                  <a:lnTo>
                    <a:pt x="628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275200" y="1200600"/>
              <a:ext cx="2036600" cy="1056875"/>
            </a:xfrm>
            <a:custGeom>
              <a:avLst/>
              <a:gdLst/>
              <a:ahLst/>
              <a:cxnLst/>
              <a:rect l="l" t="t" r="r" b="b"/>
              <a:pathLst>
                <a:path w="81464" h="42275" extrusionOk="0">
                  <a:moveTo>
                    <a:pt x="81354" y="106"/>
                  </a:moveTo>
                  <a:lnTo>
                    <a:pt x="81354" y="37886"/>
                  </a:lnTo>
                  <a:lnTo>
                    <a:pt x="81354" y="37886"/>
                  </a:lnTo>
                  <a:cubicBezTo>
                    <a:pt x="79692" y="39561"/>
                    <a:pt x="78758" y="40491"/>
                    <a:pt x="77087" y="42166"/>
                  </a:cubicBezTo>
                  <a:lnTo>
                    <a:pt x="106" y="42166"/>
                  </a:lnTo>
                  <a:lnTo>
                    <a:pt x="106" y="4393"/>
                  </a:lnTo>
                  <a:lnTo>
                    <a:pt x="106" y="4393"/>
                  </a:lnTo>
                  <a:cubicBezTo>
                    <a:pt x="1776" y="2723"/>
                    <a:pt x="2723" y="1776"/>
                    <a:pt x="4392" y="106"/>
                  </a:cubicBezTo>
                  <a:close/>
                  <a:moveTo>
                    <a:pt x="4351" y="1"/>
                  </a:moveTo>
                  <a:lnTo>
                    <a:pt x="4338" y="13"/>
                  </a:lnTo>
                  <a:cubicBezTo>
                    <a:pt x="2643" y="1695"/>
                    <a:pt x="1708" y="2644"/>
                    <a:pt x="13" y="4325"/>
                  </a:cubicBezTo>
                  <a:lnTo>
                    <a:pt x="0" y="4351"/>
                  </a:lnTo>
                  <a:lnTo>
                    <a:pt x="0" y="42275"/>
                  </a:lnTo>
                  <a:lnTo>
                    <a:pt x="77126" y="42275"/>
                  </a:lnTo>
                  <a:lnTo>
                    <a:pt x="77138" y="42259"/>
                  </a:lnTo>
                  <a:lnTo>
                    <a:pt x="81450" y="37950"/>
                  </a:lnTo>
                  <a:lnTo>
                    <a:pt x="81463" y="37934"/>
                  </a:lnTo>
                  <a:lnTo>
                    <a:pt x="81463" y="1"/>
                  </a:lnTo>
                  <a:close/>
                </a:path>
              </a:pathLst>
            </a:custGeom>
            <a:solidFill>
              <a:srgbClr val="FF24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" name="Google Shape;17;p2"/>
          <p:cNvGrpSpPr/>
          <p:nvPr/>
        </p:nvGrpSpPr>
        <p:grpSpPr>
          <a:xfrm>
            <a:off x="-6449" y="-94"/>
            <a:ext cx="9150439" cy="5143478"/>
            <a:chOff x="-6449" y="-94"/>
            <a:chExt cx="9150439" cy="5143478"/>
          </a:xfrm>
        </p:grpSpPr>
        <p:grpSp>
          <p:nvGrpSpPr>
            <p:cNvPr id="18" name="Google Shape;18;p2"/>
            <p:cNvGrpSpPr/>
            <p:nvPr/>
          </p:nvGrpSpPr>
          <p:grpSpPr>
            <a:xfrm>
              <a:off x="6499576" y="-94"/>
              <a:ext cx="2644414" cy="5143478"/>
              <a:chOff x="540125" y="3028300"/>
              <a:chExt cx="364425" cy="708800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633200" y="3204825"/>
                <a:ext cx="3375" cy="2975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19" extrusionOk="0">
                    <a:moveTo>
                      <a:pt x="0" y="0"/>
                    </a:moveTo>
                    <a:lnTo>
                      <a:pt x="0" y="119"/>
                    </a:lnTo>
                    <a:lnTo>
                      <a:pt x="135" y="119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763725" y="3083325"/>
                <a:ext cx="3325" cy="307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23" extrusionOk="0">
                    <a:moveTo>
                      <a:pt x="1" y="0"/>
                    </a:moveTo>
                    <a:lnTo>
                      <a:pt x="1" y="122"/>
                    </a:lnTo>
                    <a:lnTo>
                      <a:pt x="132" y="122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540125" y="3330950"/>
                <a:ext cx="3000" cy="3325"/>
              </a:xfrm>
              <a:custGeom>
                <a:avLst/>
                <a:gdLst/>
                <a:ahLst/>
                <a:cxnLst/>
                <a:rect l="l" t="t" r="r" b="b"/>
                <a:pathLst>
                  <a:path w="120" h="133" extrusionOk="0">
                    <a:moveTo>
                      <a:pt x="1" y="1"/>
                    </a:moveTo>
                    <a:lnTo>
                      <a:pt x="1" y="132"/>
                    </a:lnTo>
                    <a:lnTo>
                      <a:pt x="119" y="132"/>
                    </a:lnTo>
                    <a:lnTo>
                      <a:pt x="119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595875" y="3081650"/>
                <a:ext cx="3300" cy="305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22" extrusionOk="0">
                    <a:moveTo>
                      <a:pt x="0" y="0"/>
                    </a:moveTo>
                    <a:lnTo>
                      <a:pt x="0" y="122"/>
                    </a:lnTo>
                    <a:lnTo>
                      <a:pt x="132" y="122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>
                <a:off x="579850" y="31480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>
                <a:off x="743300" y="3114725"/>
                <a:ext cx="172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52" extrusionOk="0">
                    <a:moveTo>
                      <a:pt x="1" y="0"/>
                    </a:moveTo>
                    <a:lnTo>
                      <a:pt x="1" y="52"/>
                    </a:lnTo>
                    <a:lnTo>
                      <a:pt x="68" y="52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684275" y="3028300"/>
                <a:ext cx="1725" cy="1625"/>
              </a:xfrm>
              <a:custGeom>
                <a:avLst/>
                <a:gdLst/>
                <a:ahLst/>
                <a:cxnLst/>
                <a:rect l="l" t="t" r="r" b="b"/>
                <a:pathLst>
                  <a:path w="69" h="65" extrusionOk="0">
                    <a:moveTo>
                      <a:pt x="1" y="1"/>
                    </a:moveTo>
                    <a:lnTo>
                      <a:pt x="1" y="65"/>
                    </a:lnTo>
                    <a:lnTo>
                      <a:pt x="68" y="65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86200" y="3442750"/>
                <a:ext cx="1300" cy="1325"/>
              </a:xfrm>
              <a:custGeom>
                <a:avLst/>
                <a:gdLst/>
                <a:ahLst/>
                <a:cxnLst/>
                <a:rect l="l" t="t" r="r" b="b"/>
                <a:pathLst>
                  <a:path w="52" h="53" extrusionOk="0">
                    <a:moveTo>
                      <a:pt x="0" y="1"/>
                    </a:moveTo>
                    <a:lnTo>
                      <a:pt x="0" y="52"/>
                    </a:lnTo>
                    <a:lnTo>
                      <a:pt x="51" y="52"/>
                    </a:lnTo>
                    <a:lnTo>
                      <a:pt x="51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97875" y="3595250"/>
                <a:ext cx="132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53" h="52" extrusionOk="0">
                    <a:moveTo>
                      <a:pt x="1" y="1"/>
                    </a:moveTo>
                    <a:lnTo>
                      <a:pt x="1" y="52"/>
                    </a:lnTo>
                    <a:lnTo>
                      <a:pt x="52" y="52"/>
                    </a:lnTo>
                    <a:lnTo>
                      <a:pt x="52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8175" y="3493775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29;p2"/>
              <p:cNvSpPr/>
              <p:nvPr/>
            </p:nvSpPr>
            <p:spPr>
              <a:xfrm>
                <a:off x="807375" y="317975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30;p2"/>
              <p:cNvSpPr/>
              <p:nvPr/>
            </p:nvSpPr>
            <p:spPr>
              <a:xfrm>
                <a:off x="656575" y="3272900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1" y="0"/>
                    </a:moveTo>
                    <a:lnTo>
                      <a:pt x="1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31;p2"/>
              <p:cNvSpPr/>
              <p:nvPr/>
            </p:nvSpPr>
            <p:spPr>
              <a:xfrm>
                <a:off x="549825" y="3363325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7"/>
                    </a:lnTo>
                    <a:lnTo>
                      <a:pt x="67" y="67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32;p2"/>
              <p:cNvSpPr/>
              <p:nvPr/>
            </p:nvSpPr>
            <p:spPr>
              <a:xfrm>
                <a:off x="598500" y="350780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0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33;p2"/>
              <p:cNvSpPr/>
              <p:nvPr/>
            </p:nvSpPr>
            <p:spPr>
              <a:xfrm>
                <a:off x="712325" y="3702650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>
                <a:off x="766700" y="3540475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>
                <a:off x="887475" y="373540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36;p2"/>
              <p:cNvSpPr/>
              <p:nvPr/>
            </p:nvSpPr>
            <p:spPr>
              <a:xfrm>
                <a:off x="656900" y="3401350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37;p2"/>
              <p:cNvSpPr/>
              <p:nvPr/>
            </p:nvSpPr>
            <p:spPr>
              <a:xfrm>
                <a:off x="774375" y="3366275"/>
                <a:ext cx="14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6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55" y="68"/>
                    </a:lnTo>
                    <a:lnTo>
                      <a:pt x="5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38;p2"/>
              <p:cNvSpPr/>
              <p:nvPr/>
            </p:nvSpPr>
            <p:spPr>
              <a:xfrm>
                <a:off x="852475" y="36005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>
                <a:off x="857450" y="3060975"/>
                <a:ext cx="1375" cy="14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56" extrusionOk="0">
                    <a:moveTo>
                      <a:pt x="0" y="1"/>
                    </a:moveTo>
                    <a:lnTo>
                      <a:pt x="0" y="55"/>
                    </a:lnTo>
                    <a:lnTo>
                      <a:pt x="54" y="55"/>
                    </a:lnTo>
                    <a:lnTo>
                      <a:pt x="54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40;p2"/>
              <p:cNvSpPr/>
              <p:nvPr/>
            </p:nvSpPr>
            <p:spPr>
              <a:xfrm>
                <a:off x="570150" y="3498825"/>
                <a:ext cx="1725" cy="1625"/>
              </a:xfrm>
              <a:custGeom>
                <a:avLst/>
                <a:gdLst/>
                <a:ahLst/>
                <a:cxnLst/>
                <a:rect l="l" t="t" r="r" b="b"/>
                <a:pathLst>
                  <a:path w="69" h="65" extrusionOk="0">
                    <a:moveTo>
                      <a:pt x="1" y="0"/>
                    </a:moveTo>
                    <a:lnTo>
                      <a:pt x="1" y="65"/>
                    </a:lnTo>
                    <a:lnTo>
                      <a:pt x="68" y="65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41;p2"/>
              <p:cNvSpPr/>
              <p:nvPr/>
            </p:nvSpPr>
            <p:spPr>
              <a:xfrm>
                <a:off x="726025" y="33459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7" y="68"/>
                    </a:lnTo>
                    <a:lnTo>
                      <a:pt x="67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42;p2"/>
              <p:cNvSpPr/>
              <p:nvPr/>
            </p:nvSpPr>
            <p:spPr>
              <a:xfrm>
                <a:off x="867850" y="3149075"/>
                <a:ext cx="1625" cy="1400"/>
              </a:xfrm>
              <a:custGeom>
                <a:avLst/>
                <a:gdLst/>
                <a:ahLst/>
                <a:cxnLst/>
                <a:rect l="l" t="t" r="r" b="b"/>
                <a:pathLst>
                  <a:path w="65" h="56" extrusionOk="0">
                    <a:moveTo>
                      <a:pt x="0" y="1"/>
                    </a:moveTo>
                    <a:lnTo>
                      <a:pt x="0" y="55"/>
                    </a:lnTo>
                    <a:lnTo>
                      <a:pt x="65" y="55"/>
                    </a:lnTo>
                    <a:lnTo>
                      <a:pt x="6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43;p2"/>
              <p:cNvSpPr/>
              <p:nvPr/>
            </p:nvSpPr>
            <p:spPr>
              <a:xfrm>
                <a:off x="657225" y="314740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67" y="68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44;p2"/>
              <p:cNvSpPr/>
              <p:nvPr/>
            </p:nvSpPr>
            <p:spPr>
              <a:xfrm>
                <a:off x="710625" y="366830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0"/>
                    </a:moveTo>
                    <a:lnTo>
                      <a:pt x="1" y="67"/>
                    </a:lnTo>
                    <a:lnTo>
                      <a:pt x="68" y="67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45;p2"/>
              <p:cNvSpPr/>
              <p:nvPr/>
            </p:nvSpPr>
            <p:spPr>
              <a:xfrm>
                <a:off x="899175" y="3347625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7"/>
                    </a:lnTo>
                    <a:lnTo>
                      <a:pt x="67" y="67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46;p2"/>
              <p:cNvSpPr/>
              <p:nvPr/>
            </p:nvSpPr>
            <p:spPr>
              <a:xfrm>
                <a:off x="902850" y="322685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47;p2"/>
              <p:cNvSpPr/>
              <p:nvPr/>
            </p:nvSpPr>
            <p:spPr>
              <a:xfrm>
                <a:off x="819075" y="3437075"/>
                <a:ext cx="137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52" extrusionOk="0">
                    <a:moveTo>
                      <a:pt x="1" y="1"/>
                    </a:moveTo>
                    <a:lnTo>
                      <a:pt x="1" y="52"/>
                    </a:lnTo>
                    <a:lnTo>
                      <a:pt x="55" y="52"/>
                    </a:lnTo>
                    <a:lnTo>
                      <a:pt x="5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48;p2"/>
              <p:cNvSpPr/>
              <p:nvPr/>
            </p:nvSpPr>
            <p:spPr>
              <a:xfrm>
                <a:off x="708625" y="3222125"/>
                <a:ext cx="3400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35" extrusionOk="0">
                    <a:moveTo>
                      <a:pt x="1" y="0"/>
                    </a:moveTo>
                    <a:lnTo>
                      <a:pt x="1" y="135"/>
                    </a:lnTo>
                    <a:lnTo>
                      <a:pt x="135" y="135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49;p2"/>
              <p:cNvSpPr/>
              <p:nvPr/>
            </p:nvSpPr>
            <p:spPr>
              <a:xfrm>
                <a:off x="892525" y="3304200"/>
                <a:ext cx="3375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36" extrusionOk="0">
                    <a:moveTo>
                      <a:pt x="0" y="1"/>
                    </a:moveTo>
                    <a:lnTo>
                      <a:pt x="0" y="135"/>
                    </a:lnTo>
                    <a:lnTo>
                      <a:pt x="135" y="135"/>
                    </a:lnTo>
                    <a:lnTo>
                      <a:pt x="13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50;p2"/>
              <p:cNvSpPr/>
              <p:nvPr/>
            </p:nvSpPr>
            <p:spPr>
              <a:xfrm>
                <a:off x="567850" y="3582200"/>
                <a:ext cx="3300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5" extrusionOk="0">
                    <a:moveTo>
                      <a:pt x="0" y="0"/>
                    </a:moveTo>
                    <a:lnTo>
                      <a:pt x="0" y="135"/>
                    </a:lnTo>
                    <a:lnTo>
                      <a:pt x="131" y="135"/>
                    </a:lnTo>
                    <a:lnTo>
                      <a:pt x="131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51;p2"/>
              <p:cNvSpPr/>
              <p:nvPr/>
            </p:nvSpPr>
            <p:spPr>
              <a:xfrm>
                <a:off x="751725" y="3706650"/>
                <a:ext cx="3300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6" extrusionOk="0">
                    <a:moveTo>
                      <a:pt x="0" y="1"/>
                    </a:moveTo>
                    <a:lnTo>
                      <a:pt x="0" y="135"/>
                    </a:lnTo>
                    <a:lnTo>
                      <a:pt x="132" y="135"/>
                    </a:lnTo>
                    <a:lnTo>
                      <a:pt x="132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52;p2"/>
              <p:cNvSpPr/>
              <p:nvPr/>
            </p:nvSpPr>
            <p:spPr>
              <a:xfrm>
                <a:off x="696950" y="3531500"/>
                <a:ext cx="3375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36" extrusionOk="0">
                    <a:moveTo>
                      <a:pt x="0" y="0"/>
                    </a:moveTo>
                    <a:lnTo>
                      <a:pt x="0" y="135"/>
                    </a:lnTo>
                    <a:lnTo>
                      <a:pt x="135" y="135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2"/>
              <p:cNvSpPr/>
              <p:nvPr/>
            </p:nvSpPr>
            <p:spPr>
              <a:xfrm>
                <a:off x="679950" y="3419700"/>
                <a:ext cx="3325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5" extrusionOk="0">
                    <a:moveTo>
                      <a:pt x="1" y="0"/>
                    </a:moveTo>
                    <a:lnTo>
                      <a:pt x="1" y="135"/>
                    </a:lnTo>
                    <a:lnTo>
                      <a:pt x="132" y="135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2"/>
              <p:cNvSpPr/>
              <p:nvPr/>
            </p:nvSpPr>
            <p:spPr>
              <a:xfrm>
                <a:off x="836450" y="3355300"/>
                <a:ext cx="3400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36" extrusionOk="0">
                    <a:moveTo>
                      <a:pt x="1" y="1"/>
                    </a:moveTo>
                    <a:lnTo>
                      <a:pt x="1" y="135"/>
                    </a:lnTo>
                    <a:lnTo>
                      <a:pt x="135" y="135"/>
                    </a:lnTo>
                    <a:lnTo>
                      <a:pt x="13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5" name="Google Shape;55;p2"/>
            <p:cNvGrpSpPr/>
            <p:nvPr/>
          </p:nvGrpSpPr>
          <p:grpSpPr>
            <a:xfrm>
              <a:off x="-6449" y="-94"/>
              <a:ext cx="2644414" cy="5143478"/>
              <a:chOff x="540125" y="3028300"/>
              <a:chExt cx="364425" cy="708800"/>
            </a:xfrm>
          </p:grpSpPr>
          <p:sp>
            <p:nvSpPr>
              <p:cNvPr id="56" name="Google Shape;56;p2"/>
              <p:cNvSpPr/>
              <p:nvPr/>
            </p:nvSpPr>
            <p:spPr>
              <a:xfrm>
                <a:off x="633200" y="3204825"/>
                <a:ext cx="3375" cy="2975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19" extrusionOk="0">
                    <a:moveTo>
                      <a:pt x="0" y="0"/>
                    </a:moveTo>
                    <a:lnTo>
                      <a:pt x="0" y="119"/>
                    </a:lnTo>
                    <a:lnTo>
                      <a:pt x="135" y="119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2"/>
              <p:cNvSpPr/>
              <p:nvPr/>
            </p:nvSpPr>
            <p:spPr>
              <a:xfrm>
                <a:off x="763725" y="3083325"/>
                <a:ext cx="3325" cy="307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23" extrusionOk="0">
                    <a:moveTo>
                      <a:pt x="1" y="0"/>
                    </a:moveTo>
                    <a:lnTo>
                      <a:pt x="1" y="122"/>
                    </a:lnTo>
                    <a:lnTo>
                      <a:pt x="132" y="122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58;p2"/>
              <p:cNvSpPr/>
              <p:nvPr/>
            </p:nvSpPr>
            <p:spPr>
              <a:xfrm>
                <a:off x="540125" y="3330950"/>
                <a:ext cx="3000" cy="3325"/>
              </a:xfrm>
              <a:custGeom>
                <a:avLst/>
                <a:gdLst/>
                <a:ahLst/>
                <a:cxnLst/>
                <a:rect l="l" t="t" r="r" b="b"/>
                <a:pathLst>
                  <a:path w="120" h="133" extrusionOk="0">
                    <a:moveTo>
                      <a:pt x="1" y="1"/>
                    </a:moveTo>
                    <a:lnTo>
                      <a:pt x="1" y="132"/>
                    </a:lnTo>
                    <a:lnTo>
                      <a:pt x="119" y="132"/>
                    </a:lnTo>
                    <a:lnTo>
                      <a:pt x="119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59;p2"/>
              <p:cNvSpPr/>
              <p:nvPr/>
            </p:nvSpPr>
            <p:spPr>
              <a:xfrm>
                <a:off x="595875" y="3081650"/>
                <a:ext cx="3300" cy="305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22" extrusionOk="0">
                    <a:moveTo>
                      <a:pt x="0" y="0"/>
                    </a:moveTo>
                    <a:lnTo>
                      <a:pt x="0" y="122"/>
                    </a:lnTo>
                    <a:lnTo>
                      <a:pt x="132" y="122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0;p2"/>
              <p:cNvSpPr/>
              <p:nvPr/>
            </p:nvSpPr>
            <p:spPr>
              <a:xfrm>
                <a:off x="579850" y="31480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2"/>
              <p:cNvSpPr/>
              <p:nvPr/>
            </p:nvSpPr>
            <p:spPr>
              <a:xfrm>
                <a:off x="743300" y="3114725"/>
                <a:ext cx="172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52" extrusionOk="0">
                    <a:moveTo>
                      <a:pt x="1" y="0"/>
                    </a:moveTo>
                    <a:lnTo>
                      <a:pt x="1" y="52"/>
                    </a:lnTo>
                    <a:lnTo>
                      <a:pt x="68" y="52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2"/>
              <p:cNvSpPr/>
              <p:nvPr/>
            </p:nvSpPr>
            <p:spPr>
              <a:xfrm>
                <a:off x="684275" y="3028300"/>
                <a:ext cx="1725" cy="1625"/>
              </a:xfrm>
              <a:custGeom>
                <a:avLst/>
                <a:gdLst/>
                <a:ahLst/>
                <a:cxnLst/>
                <a:rect l="l" t="t" r="r" b="b"/>
                <a:pathLst>
                  <a:path w="69" h="65" extrusionOk="0">
                    <a:moveTo>
                      <a:pt x="1" y="1"/>
                    </a:moveTo>
                    <a:lnTo>
                      <a:pt x="1" y="65"/>
                    </a:lnTo>
                    <a:lnTo>
                      <a:pt x="68" y="65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3;p2"/>
              <p:cNvSpPr/>
              <p:nvPr/>
            </p:nvSpPr>
            <p:spPr>
              <a:xfrm>
                <a:off x="886200" y="3442750"/>
                <a:ext cx="1300" cy="1325"/>
              </a:xfrm>
              <a:custGeom>
                <a:avLst/>
                <a:gdLst/>
                <a:ahLst/>
                <a:cxnLst/>
                <a:rect l="l" t="t" r="r" b="b"/>
                <a:pathLst>
                  <a:path w="52" h="53" extrusionOk="0">
                    <a:moveTo>
                      <a:pt x="0" y="1"/>
                    </a:moveTo>
                    <a:lnTo>
                      <a:pt x="0" y="52"/>
                    </a:lnTo>
                    <a:lnTo>
                      <a:pt x="51" y="52"/>
                    </a:lnTo>
                    <a:lnTo>
                      <a:pt x="51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64;p2"/>
              <p:cNvSpPr/>
              <p:nvPr/>
            </p:nvSpPr>
            <p:spPr>
              <a:xfrm>
                <a:off x="897875" y="3595250"/>
                <a:ext cx="132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53" h="52" extrusionOk="0">
                    <a:moveTo>
                      <a:pt x="1" y="1"/>
                    </a:moveTo>
                    <a:lnTo>
                      <a:pt x="1" y="52"/>
                    </a:lnTo>
                    <a:lnTo>
                      <a:pt x="52" y="52"/>
                    </a:lnTo>
                    <a:lnTo>
                      <a:pt x="52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65;p2"/>
              <p:cNvSpPr/>
              <p:nvPr/>
            </p:nvSpPr>
            <p:spPr>
              <a:xfrm>
                <a:off x="878175" y="3493775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2"/>
              <p:cNvSpPr/>
              <p:nvPr/>
            </p:nvSpPr>
            <p:spPr>
              <a:xfrm>
                <a:off x="807375" y="317975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2"/>
              <p:cNvSpPr/>
              <p:nvPr/>
            </p:nvSpPr>
            <p:spPr>
              <a:xfrm>
                <a:off x="656575" y="3272900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1" y="0"/>
                    </a:moveTo>
                    <a:lnTo>
                      <a:pt x="1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2"/>
              <p:cNvSpPr/>
              <p:nvPr/>
            </p:nvSpPr>
            <p:spPr>
              <a:xfrm>
                <a:off x="549825" y="3363325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7"/>
                    </a:lnTo>
                    <a:lnTo>
                      <a:pt x="67" y="67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2"/>
              <p:cNvSpPr/>
              <p:nvPr/>
            </p:nvSpPr>
            <p:spPr>
              <a:xfrm>
                <a:off x="598500" y="350780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0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0;p2"/>
              <p:cNvSpPr/>
              <p:nvPr/>
            </p:nvSpPr>
            <p:spPr>
              <a:xfrm>
                <a:off x="712325" y="3702650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71;p2"/>
              <p:cNvSpPr/>
              <p:nvPr/>
            </p:nvSpPr>
            <p:spPr>
              <a:xfrm>
                <a:off x="766700" y="3540475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2"/>
              <p:cNvSpPr/>
              <p:nvPr/>
            </p:nvSpPr>
            <p:spPr>
              <a:xfrm>
                <a:off x="887475" y="373540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2"/>
              <p:cNvSpPr/>
              <p:nvPr/>
            </p:nvSpPr>
            <p:spPr>
              <a:xfrm>
                <a:off x="656900" y="3401350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2"/>
              <p:cNvSpPr/>
              <p:nvPr/>
            </p:nvSpPr>
            <p:spPr>
              <a:xfrm>
                <a:off x="774375" y="3366275"/>
                <a:ext cx="14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6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55" y="68"/>
                    </a:lnTo>
                    <a:lnTo>
                      <a:pt x="5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2"/>
              <p:cNvSpPr/>
              <p:nvPr/>
            </p:nvSpPr>
            <p:spPr>
              <a:xfrm>
                <a:off x="852475" y="36005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76;p2"/>
              <p:cNvSpPr/>
              <p:nvPr/>
            </p:nvSpPr>
            <p:spPr>
              <a:xfrm>
                <a:off x="857450" y="3060975"/>
                <a:ext cx="1375" cy="14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56" extrusionOk="0">
                    <a:moveTo>
                      <a:pt x="0" y="1"/>
                    </a:moveTo>
                    <a:lnTo>
                      <a:pt x="0" y="55"/>
                    </a:lnTo>
                    <a:lnTo>
                      <a:pt x="54" y="55"/>
                    </a:lnTo>
                    <a:lnTo>
                      <a:pt x="54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77;p2"/>
              <p:cNvSpPr/>
              <p:nvPr/>
            </p:nvSpPr>
            <p:spPr>
              <a:xfrm>
                <a:off x="570150" y="3498825"/>
                <a:ext cx="1725" cy="1625"/>
              </a:xfrm>
              <a:custGeom>
                <a:avLst/>
                <a:gdLst/>
                <a:ahLst/>
                <a:cxnLst/>
                <a:rect l="l" t="t" r="r" b="b"/>
                <a:pathLst>
                  <a:path w="69" h="65" extrusionOk="0">
                    <a:moveTo>
                      <a:pt x="1" y="0"/>
                    </a:moveTo>
                    <a:lnTo>
                      <a:pt x="1" y="65"/>
                    </a:lnTo>
                    <a:lnTo>
                      <a:pt x="68" y="65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8;p2"/>
              <p:cNvSpPr/>
              <p:nvPr/>
            </p:nvSpPr>
            <p:spPr>
              <a:xfrm>
                <a:off x="726025" y="33459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7" y="68"/>
                    </a:lnTo>
                    <a:lnTo>
                      <a:pt x="67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2"/>
              <p:cNvSpPr/>
              <p:nvPr/>
            </p:nvSpPr>
            <p:spPr>
              <a:xfrm>
                <a:off x="867850" y="3149075"/>
                <a:ext cx="1625" cy="1400"/>
              </a:xfrm>
              <a:custGeom>
                <a:avLst/>
                <a:gdLst/>
                <a:ahLst/>
                <a:cxnLst/>
                <a:rect l="l" t="t" r="r" b="b"/>
                <a:pathLst>
                  <a:path w="65" h="56" extrusionOk="0">
                    <a:moveTo>
                      <a:pt x="0" y="1"/>
                    </a:moveTo>
                    <a:lnTo>
                      <a:pt x="0" y="55"/>
                    </a:lnTo>
                    <a:lnTo>
                      <a:pt x="65" y="55"/>
                    </a:lnTo>
                    <a:lnTo>
                      <a:pt x="6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2"/>
              <p:cNvSpPr/>
              <p:nvPr/>
            </p:nvSpPr>
            <p:spPr>
              <a:xfrm>
                <a:off x="657225" y="314740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67" y="68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2"/>
              <p:cNvSpPr/>
              <p:nvPr/>
            </p:nvSpPr>
            <p:spPr>
              <a:xfrm>
                <a:off x="710625" y="366830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0"/>
                    </a:moveTo>
                    <a:lnTo>
                      <a:pt x="1" y="67"/>
                    </a:lnTo>
                    <a:lnTo>
                      <a:pt x="68" y="67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82;p2"/>
              <p:cNvSpPr/>
              <p:nvPr/>
            </p:nvSpPr>
            <p:spPr>
              <a:xfrm>
                <a:off x="899175" y="3347625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7"/>
                    </a:lnTo>
                    <a:lnTo>
                      <a:pt x="67" y="67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83;p2"/>
              <p:cNvSpPr/>
              <p:nvPr/>
            </p:nvSpPr>
            <p:spPr>
              <a:xfrm>
                <a:off x="902850" y="322685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84;p2"/>
              <p:cNvSpPr/>
              <p:nvPr/>
            </p:nvSpPr>
            <p:spPr>
              <a:xfrm>
                <a:off x="819075" y="3437075"/>
                <a:ext cx="137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52" extrusionOk="0">
                    <a:moveTo>
                      <a:pt x="1" y="1"/>
                    </a:moveTo>
                    <a:lnTo>
                      <a:pt x="1" y="52"/>
                    </a:lnTo>
                    <a:lnTo>
                      <a:pt x="55" y="52"/>
                    </a:lnTo>
                    <a:lnTo>
                      <a:pt x="5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85;p2"/>
              <p:cNvSpPr/>
              <p:nvPr/>
            </p:nvSpPr>
            <p:spPr>
              <a:xfrm>
                <a:off x="708625" y="3222125"/>
                <a:ext cx="3400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35" extrusionOk="0">
                    <a:moveTo>
                      <a:pt x="1" y="0"/>
                    </a:moveTo>
                    <a:lnTo>
                      <a:pt x="1" y="135"/>
                    </a:lnTo>
                    <a:lnTo>
                      <a:pt x="135" y="135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86;p2"/>
              <p:cNvSpPr/>
              <p:nvPr/>
            </p:nvSpPr>
            <p:spPr>
              <a:xfrm>
                <a:off x="892525" y="3304200"/>
                <a:ext cx="3375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36" extrusionOk="0">
                    <a:moveTo>
                      <a:pt x="0" y="1"/>
                    </a:moveTo>
                    <a:lnTo>
                      <a:pt x="0" y="135"/>
                    </a:lnTo>
                    <a:lnTo>
                      <a:pt x="135" y="135"/>
                    </a:lnTo>
                    <a:lnTo>
                      <a:pt x="13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87;p2"/>
              <p:cNvSpPr/>
              <p:nvPr/>
            </p:nvSpPr>
            <p:spPr>
              <a:xfrm>
                <a:off x="567850" y="3582200"/>
                <a:ext cx="3300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5" extrusionOk="0">
                    <a:moveTo>
                      <a:pt x="0" y="0"/>
                    </a:moveTo>
                    <a:lnTo>
                      <a:pt x="0" y="135"/>
                    </a:lnTo>
                    <a:lnTo>
                      <a:pt x="131" y="135"/>
                    </a:lnTo>
                    <a:lnTo>
                      <a:pt x="131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88;p2"/>
              <p:cNvSpPr/>
              <p:nvPr/>
            </p:nvSpPr>
            <p:spPr>
              <a:xfrm>
                <a:off x="751725" y="3706650"/>
                <a:ext cx="3300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6" extrusionOk="0">
                    <a:moveTo>
                      <a:pt x="0" y="1"/>
                    </a:moveTo>
                    <a:lnTo>
                      <a:pt x="0" y="135"/>
                    </a:lnTo>
                    <a:lnTo>
                      <a:pt x="132" y="135"/>
                    </a:lnTo>
                    <a:lnTo>
                      <a:pt x="132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89;p2"/>
              <p:cNvSpPr/>
              <p:nvPr/>
            </p:nvSpPr>
            <p:spPr>
              <a:xfrm>
                <a:off x="696950" y="3531500"/>
                <a:ext cx="3375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36" extrusionOk="0">
                    <a:moveTo>
                      <a:pt x="0" y="0"/>
                    </a:moveTo>
                    <a:lnTo>
                      <a:pt x="0" y="135"/>
                    </a:lnTo>
                    <a:lnTo>
                      <a:pt x="135" y="135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0;p2"/>
              <p:cNvSpPr/>
              <p:nvPr/>
            </p:nvSpPr>
            <p:spPr>
              <a:xfrm>
                <a:off x="679950" y="3419700"/>
                <a:ext cx="3325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5" extrusionOk="0">
                    <a:moveTo>
                      <a:pt x="1" y="0"/>
                    </a:moveTo>
                    <a:lnTo>
                      <a:pt x="1" y="135"/>
                    </a:lnTo>
                    <a:lnTo>
                      <a:pt x="132" y="135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91;p2"/>
              <p:cNvSpPr/>
              <p:nvPr/>
            </p:nvSpPr>
            <p:spPr>
              <a:xfrm>
                <a:off x="836450" y="3355300"/>
                <a:ext cx="3400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36" extrusionOk="0">
                    <a:moveTo>
                      <a:pt x="1" y="1"/>
                    </a:moveTo>
                    <a:lnTo>
                      <a:pt x="1" y="135"/>
                    </a:lnTo>
                    <a:lnTo>
                      <a:pt x="135" y="135"/>
                    </a:lnTo>
                    <a:lnTo>
                      <a:pt x="13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2" name="Google Shape;92;p2"/>
            <p:cNvGrpSpPr/>
            <p:nvPr/>
          </p:nvGrpSpPr>
          <p:grpSpPr>
            <a:xfrm rot="5400000">
              <a:off x="3406651" y="-1249544"/>
              <a:ext cx="2644414" cy="5143478"/>
              <a:chOff x="540125" y="3028300"/>
              <a:chExt cx="364425" cy="708800"/>
            </a:xfrm>
          </p:grpSpPr>
          <p:sp>
            <p:nvSpPr>
              <p:cNvPr id="93" name="Google Shape;93;p2"/>
              <p:cNvSpPr/>
              <p:nvPr/>
            </p:nvSpPr>
            <p:spPr>
              <a:xfrm>
                <a:off x="633200" y="3204825"/>
                <a:ext cx="3375" cy="2975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19" extrusionOk="0">
                    <a:moveTo>
                      <a:pt x="0" y="0"/>
                    </a:moveTo>
                    <a:lnTo>
                      <a:pt x="0" y="119"/>
                    </a:lnTo>
                    <a:lnTo>
                      <a:pt x="135" y="119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2"/>
              <p:cNvSpPr/>
              <p:nvPr/>
            </p:nvSpPr>
            <p:spPr>
              <a:xfrm>
                <a:off x="763725" y="3083325"/>
                <a:ext cx="3325" cy="307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23" extrusionOk="0">
                    <a:moveTo>
                      <a:pt x="1" y="0"/>
                    </a:moveTo>
                    <a:lnTo>
                      <a:pt x="1" y="122"/>
                    </a:lnTo>
                    <a:lnTo>
                      <a:pt x="132" y="122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95;p2"/>
              <p:cNvSpPr/>
              <p:nvPr/>
            </p:nvSpPr>
            <p:spPr>
              <a:xfrm>
                <a:off x="540125" y="3330950"/>
                <a:ext cx="3000" cy="3325"/>
              </a:xfrm>
              <a:custGeom>
                <a:avLst/>
                <a:gdLst/>
                <a:ahLst/>
                <a:cxnLst/>
                <a:rect l="l" t="t" r="r" b="b"/>
                <a:pathLst>
                  <a:path w="120" h="133" extrusionOk="0">
                    <a:moveTo>
                      <a:pt x="1" y="1"/>
                    </a:moveTo>
                    <a:lnTo>
                      <a:pt x="1" y="132"/>
                    </a:lnTo>
                    <a:lnTo>
                      <a:pt x="119" y="132"/>
                    </a:lnTo>
                    <a:lnTo>
                      <a:pt x="119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96;p2"/>
              <p:cNvSpPr/>
              <p:nvPr/>
            </p:nvSpPr>
            <p:spPr>
              <a:xfrm>
                <a:off x="595875" y="3081650"/>
                <a:ext cx="3300" cy="305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22" extrusionOk="0">
                    <a:moveTo>
                      <a:pt x="0" y="0"/>
                    </a:moveTo>
                    <a:lnTo>
                      <a:pt x="0" y="122"/>
                    </a:lnTo>
                    <a:lnTo>
                      <a:pt x="132" y="122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2"/>
              <p:cNvSpPr/>
              <p:nvPr/>
            </p:nvSpPr>
            <p:spPr>
              <a:xfrm>
                <a:off x="579850" y="31480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98;p2"/>
              <p:cNvSpPr/>
              <p:nvPr/>
            </p:nvSpPr>
            <p:spPr>
              <a:xfrm>
                <a:off x="743300" y="3114725"/>
                <a:ext cx="172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52" extrusionOk="0">
                    <a:moveTo>
                      <a:pt x="1" y="0"/>
                    </a:moveTo>
                    <a:lnTo>
                      <a:pt x="1" y="52"/>
                    </a:lnTo>
                    <a:lnTo>
                      <a:pt x="68" y="52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99;p2"/>
              <p:cNvSpPr/>
              <p:nvPr/>
            </p:nvSpPr>
            <p:spPr>
              <a:xfrm>
                <a:off x="684275" y="3028300"/>
                <a:ext cx="1725" cy="1625"/>
              </a:xfrm>
              <a:custGeom>
                <a:avLst/>
                <a:gdLst/>
                <a:ahLst/>
                <a:cxnLst/>
                <a:rect l="l" t="t" r="r" b="b"/>
                <a:pathLst>
                  <a:path w="69" h="65" extrusionOk="0">
                    <a:moveTo>
                      <a:pt x="1" y="1"/>
                    </a:moveTo>
                    <a:lnTo>
                      <a:pt x="1" y="65"/>
                    </a:lnTo>
                    <a:lnTo>
                      <a:pt x="68" y="65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100;p2"/>
              <p:cNvSpPr/>
              <p:nvPr/>
            </p:nvSpPr>
            <p:spPr>
              <a:xfrm>
                <a:off x="886200" y="3442750"/>
                <a:ext cx="1300" cy="1325"/>
              </a:xfrm>
              <a:custGeom>
                <a:avLst/>
                <a:gdLst/>
                <a:ahLst/>
                <a:cxnLst/>
                <a:rect l="l" t="t" r="r" b="b"/>
                <a:pathLst>
                  <a:path w="52" h="53" extrusionOk="0">
                    <a:moveTo>
                      <a:pt x="0" y="1"/>
                    </a:moveTo>
                    <a:lnTo>
                      <a:pt x="0" y="52"/>
                    </a:lnTo>
                    <a:lnTo>
                      <a:pt x="51" y="52"/>
                    </a:lnTo>
                    <a:lnTo>
                      <a:pt x="51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01;p2"/>
              <p:cNvSpPr/>
              <p:nvPr/>
            </p:nvSpPr>
            <p:spPr>
              <a:xfrm>
                <a:off x="897875" y="3595250"/>
                <a:ext cx="132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53" h="52" extrusionOk="0">
                    <a:moveTo>
                      <a:pt x="1" y="1"/>
                    </a:moveTo>
                    <a:lnTo>
                      <a:pt x="1" y="52"/>
                    </a:lnTo>
                    <a:lnTo>
                      <a:pt x="52" y="52"/>
                    </a:lnTo>
                    <a:lnTo>
                      <a:pt x="52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2"/>
              <p:cNvSpPr/>
              <p:nvPr/>
            </p:nvSpPr>
            <p:spPr>
              <a:xfrm>
                <a:off x="878175" y="3493775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103;p2"/>
              <p:cNvSpPr/>
              <p:nvPr/>
            </p:nvSpPr>
            <p:spPr>
              <a:xfrm>
                <a:off x="807375" y="317975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104;p2"/>
              <p:cNvSpPr/>
              <p:nvPr/>
            </p:nvSpPr>
            <p:spPr>
              <a:xfrm>
                <a:off x="656575" y="3272900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1" y="0"/>
                    </a:moveTo>
                    <a:lnTo>
                      <a:pt x="1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105;p2"/>
              <p:cNvSpPr/>
              <p:nvPr/>
            </p:nvSpPr>
            <p:spPr>
              <a:xfrm>
                <a:off x="549825" y="3363325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7"/>
                    </a:lnTo>
                    <a:lnTo>
                      <a:pt x="67" y="67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106;p2"/>
              <p:cNvSpPr/>
              <p:nvPr/>
            </p:nvSpPr>
            <p:spPr>
              <a:xfrm>
                <a:off x="598500" y="350780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0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107;p2"/>
              <p:cNvSpPr/>
              <p:nvPr/>
            </p:nvSpPr>
            <p:spPr>
              <a:xfrm>
                <a:off x="712325" y="3702650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108;p2"/>
              <p:cNvSpPr/>
              <p:nvPr/>
            </p:nvSpPr>
            <p:spPr>
              <a:xfrm>
                <a:off x="766700" y="3540475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109;p2"/>
              <p:cNvSpPr/>
              <p:nvPr/>
            </p:nvSpPr>
            <p:spPr>
              <a:xfrm>
                <a:off x="887475" y="373540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110;p2"/>
              <p:cNvSpPr/>
              <p:nvPr/>
            </p:nvSpPr>
            <p:spPr>
              <a:xfrm>
                <a:off x="656900" y="3401350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111;p2"/>
              <p:cNvSpPr/>
              <p:nvPr/>
            </p:nvSpPr>
            <p:spPr>
              <a:xfrm>
                <a:off x="774375" y="3366275"/>
                <a:ext cx="14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6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55" y="68"/>
                    </a:lnTo>
                    <a:lnTo>
                      <a:pt x="5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112;p2"/>
              <p:cNvSpPr/>
              <p:nvPr/>
            </p:nvSpPr>
            <p:spPr>
              <a:xfrm>
                <a:off x="852475" y="36005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113;p2"/>
              <p:cNvSpPr/>
              <p:nvPr/>
            </p:nvSpPr>
            <p:spPr>
              <a:xfrm>
                <a:off x="857450" y="3060975"/>
                <a:ext cx="1375" cy="14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56" extrusionOk="0">
                    <a:moveTo>
                      <a:pt x="0" y="1"/>
                    </a:moveTo>
                    <a:lnTo>
                      <a:pt x="0" y="55"/>
                    </a:lnTo>
                    <a:lnTo>
                      <a:pt x="54" y="55"/>
                    </a:lnTo>
                    <a:lnTo>
                      <a:pt x="54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114;p2"/>
              <p:cNvSpPr/>
              <p:nvPr/>
            </p:nvSpPr>
            <p:spPr>
              <a:xfrm>
                <a:off x="570150" y="3498825"/>
                <a:ext cx="1725" cy="1625"/>
              </a:xfrm>
              <a:custGeom>
                <a:avLst/>
                <a:gdLst/>
                <a:ahLst/>
                <a:cxnLst/>
                <a:rect l="l" t="t" r="r" b="b"/>
                <a:pathLst>
                  <a:path w="69" h="65" extrusionOk="0">
                    <a:moveTo>
                      <a:pt x="1" y="0"/>
                    </a:moveTo>
                    <a:lnTo>
                      <a:pt x="1" y="65"/>
                    </a:lnTo>
                    <a:lnTo>
                      <a:pt x="68" y="65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115;p2"/>
              <p:cNvSpPr/>
              <p:nvPr/>
            </p:nvSpPr>
            <p:spPr>
              <a:xfrm>
                <a:off x="726025" y="33459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7" y="68"/>
                    </a:lnTo>
                    <a:lnTo>
                      <a:pt x="67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6;p2"/>
              <p:cNvSpPr/>
              <p:nvPr/>
            </p:nvSpPr>
            <p:spPr>
              <a:xfrm>
                <a:off x="867850" y="3149075"/>
                <a:ext cx="1625" cy="1400"/>
              </a:xfrm>
              <a:custGeom>
                <a:avLst/>
                <a:gdLst/>
                <a:ahLst/>
                <a:cxnLst/>
                <a:rect l="l" t="t" r="r" b="b"/>
                <a:pathLst>
                  <a:path w="65" h="56" extrusionOk="0">
                    <a:moveTo>
                      <a:pt x="0" y="1"/>
                    </a:moveTo>
                    <a:lnTo>
                      <a:pt x="0" y="55"/>
                    </a:lnTo>
                    <a:lnTo>
                      <a:pt x="65" y="55"/>
                    </a:lnTo>
                    <a:lnTo>
                      <a:pt x="6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17;p2"/>
              <p:cNvSpPr/>
              <p:nvPr/>
            </p:nvSpPr>
            <p:spPr>
              <a:xfrm>
                <a:off x="657225" y="314740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67" y="68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118;p2"/>
              <p:cNvSpPr/>
              <p:nvPr/>
            </p:nvSpPr>
            <p:spPr>
              <a:xfrm>
                <a:off x="710625" y="366830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0"/>
                    </a:moveTo>
                    <a:lnTo>
                      <a:pt x="1" y="67"/>
                    </a:lnTo>
                    <a:lnTo>
                      <a:pt x="68" y="67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119;p2"/>
              <p:cNvSpPr/>
              <p:nvPr/>
            </p:nvSpPr>
            <p:spPr>
              <a:xfrm>
                <a:off x="899175" y="3347625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7"/>
                    </a:lnTo>
                    <a:lnTo>
                      <a:pt x="67" y="67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2"/>
              <p:cNvSpPr/>
              <p:nvPr/>
            </p:nvSpPr>
            <p:spPr>
              <a:xfrm>
                <a:off x="902850" y="322685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2"/>
              <p:cNvSpPr/>
              <p:nvPr/>
            </p:nvSpPr>
            <p:spPr>
              <a:xfrm>
                <a:off x="819075" y="3437075"/>
                <a:ext cx="137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52" extrusionOk="0">
                    <a:moveTo>
                      <a:pt x="1" y="1"/>
                    </a:moveTo>
                    <a:lnTo>
                      <a:pt x="1" y="52"/>
                    </a:lnTo>
                    <a:lnTo>
                      <a:pt x="55" y="52"/>
                    </a:lnTo>
                    <a:lnTo>
                      <a:pt x="5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22;p2"/>
              <p:cNvSpPr/>
              <p:nvPr/>
            </p:nvSpPr>
            <p:spPr>
              <a:xfrm>
                <a:off x="708625" y="3222125"/>
                <a:ext cx="3400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35" extrusionOk="0">
                    <a:moveTo>
                      <a:pt x="1" y="0"/>
                    </a:moveTo>
                    <a:lnTo>
                      <a:pt x="1" y="135"/>
                    </a:lnTo>
                    <a:lnTo>
                      <a:pt x="135" y="135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23;p2"/>
              <p:cNvSpPr/>
              <p:nvPr/>
            </p:nvSpPr>
            <p:spPr>
              <a:xfrm>
                <a:off x="892525" y="3304200"/>
                <a:ext cx="3375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36" extrusionOk="0">
                    <a:moveTo>
                      <a:pt x="0" y="1"/>
                    </a:moveTo>
                    <a:lnTo>
                      <a:pt x="0" y="135"/>
                    </a:lnTo>
                    <a:lnTo>
                      <a:pt x="135" y="135"/>
                    </a:lnTo>
                    <a:lnTo>
                      <a:pt x="13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2"/>
              <p:cNvSpPr/>
              <p:nvPr/>
            </p:nvSpPr>
            <p:spPr>
              <a:xfrm>
                <a:off x="567850" y="3582200"/>
                <a:ext cx="3300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5" extrusionOk="0">
                    <a:moveTo>
                      <a:pt x="0" y="0"/>
                    </a:moveTo>
                    <a:lnTo>
                      <a:pt x="0" y="135"/>
                    </a:lnTo>
                    <a:lnTo>
                      <a:pt x="131" y="135"/>
                    </a:lnTo>
                    <a:lnTo>
                      <a:pt x="131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125;p2"/>
              <p:cNvSpPr/>
              <p:nvPr/>
            </p:nvSpPr>
            <p:spPr>
              <a:xfrm>
                <a:off x="751725" y="3706650"/>
                <a:ext cx="3300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6" extrusionOk="0">
                    <a:moveTo>
                      <a:pt x="0" y="1"/>
                    </a:moveTo>
                    <a:lnTo>
                      <a:pt x="0" y="135"/>
                    </a:lnTo>
                    <a:lnTo>
                      <a:pt x="132" y="135"/>
                    </a:lnTo>
                    <a:lnTo>
                      <a:pt x="132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126;p2"/>
              <p:cNvSpPr/>
              <p:nvPr/>
            </p:nvSpPr>
            <p:spPr>
              <a:xfrm>
                <a:off x="696950" y="3531500"/>
                <a:ext cx="3375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36" extrusionOk="0">
                    <a:moveTo>
                      <a:pt x="0" y="0"/>
                    </a:moveTo>
                    <a:lnTo>
                      <a:pt x="0" y="135"/>
                    </a:lnTo>
                    <a:lnTo>
                      <a:pt x="135" y="135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27;p2"/>
              <p:cNvSpPr/>
              <p:nvPr/>
            </p:nvSpPr>
            <p:spPr>
              <a:xfrm>
                <a:off x="679950" y="3419700"/>
                <a:ext cx="3325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5" extrusionOk="0">
                    <a:moveTo>
                      <a:pt x="1" y="0"/>
                    </a:moveTo>
                    <a:lnTo>
                      <a:pt x="1" y="135"/>
                    </a:lnTo>
                    <a:lnTo>
                      <a:pt x="132" y="135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28;p2"/>
              <p:cNvSpPr/>
              <p:nvPr/>
            </p:nvSpPr>
            <p:spPr>
              <a:xfrm>
                <a:off x="836450" y="3355300"/>
                <a:ext cx="3400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36" extrusionOk="0">
                    <a:moveTo>
                      <a:pt x="1" y="1"/>
                    </a:moveTo>
                    <a:lnTo>
                      <a:pt x="1" y="135"/>
                    </a:lnTo>
                    <a:lnTo>
                      <a:pt x="135" y="135"/>
                    </a:lnTo>
                    <a:lnTo>
                      <a:pt x="13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9" name="Google Shape;129;p2"/>
            <p:cNvGrpSpPr/>
            <p:nvPr/>
          </p:nvGrpSpPr>
          <p:grpSpPr>
            <a:xfrm rot="5400000">
              <a:off x="3406651" y="1243856"/>
              <a:ext cx="2644414" cy="5143478"/>
              <a:chOff x="540125" y="3028300"/>
              <a:chExt cx="364425" cy="708800"/>
            </a:xfrm>
          </p:grpSpPr>
          <p:sp>
            <p:nvSpPr>
              <p:cNvPr id="130" name="Google Shape;130;p2"/>
              <p:cNvSpPr/>
              <p:nvPr/>
            </p:nvSpPr>
            <p:spPr>
              <a:xfrm>
                <a:off x="633200" y="3204825"/>
                <a:ext cx="3375" cy="2975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19" extrusionOk="0">
                    <a:moveTo>
                      <a:pt x="0" y="0"/>
                    </a:moveTo>
                    <a:lnTo>
                      <a:pt x="0" y="119"/>
                    </a:lnTo>
                    <a:lnTo>
                      <a:pt x="135" y="119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131;p2"/>
              <p:cNvSpPr/>
              <p:nvPr/>
            </p:nvSpPr>
            <p:spPr>
              <a:xfrm>
                <a:off x="763725" y="3083325"/>
                <a:ext cx="3325" cy="307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23" extrusionOk="0">
                    <a:moveTo>
                      <a:pt x="1" y="0"/>
                    </a:moveTo>
                    <a:lnTo>
                      <a:pt x="1" y="122"/>
                    </a:lnTo>
                    <a:lnTo>
                      <a:pt x="132" y="122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32;p2"/>
              <p:cNvSpPr/>
              <p:nvPr/>
            </p:nvSpPr>
            <p:spPr>
              <a:xfrm>
                <a:off x="540125" y="3330950"/>
                <a:ext cx="3000" cy="3325"/>
              </a:xfrm>
              <a:custGeom>
                <a:avLst/>
                <a:gdLst/>
                <a:ahLst/>
                <a:cxnLst/>
                <a:rect l="l" t="t" r="r" b="b"/>
                <a:pathLst>
                  <a:path w="120" h="133" extrusionOk="0">
                    <a:moveTo>
                      <a:pt x="1" y="1"/>
                    </a:moveTo>
                    <a:lnTo>
                      <a:pt x="1" y="132"/>
                    </a:lnTo>
                    <a:lnTo>
                      <a:pt x="119" y="132"/>
                    </a:lnTo>
                    <a:lnTo>
                      <a:pt x="119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33;p2"/>
              <p:cNvSpPr/>
              <p:nvPr/>
            </p:nvSpPr>
            <p:spPr>
              <a:xfrm>
                <a:off x="595875" y="3081650"/>
                <a:ext cx="3300" cy="305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22" extrusionOk="0">
                    <a:moveTo>
                      <a:pt x="0" y="0"/>
                    </a:moveTo>
                    <a:lnTo>
                      <a:pt x="0" y="122"/>
                    </a:lnTo>
                    <a:lnTo>
                      <a:pt x="132" y="122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34;p2"/>
              <p:cNvSpPr/>
              <p:nvPr/>
            </p:nvSpPr>
            <p:spPr>
              <a:xfrm>
                <a:off x="579850" y="31480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135;p2"/>
              <p:cNvSpPr/>
              <p:nvPr/>
            </p:nvSpPr>
            <p:spPr>
              <a:xfrm>
                <a:off x="743300" y="3114725"/>
                <a:ext cx="172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52" extrusionOk="0">
                    <a:moveTo>
                      <a:pt x="1" y="0"/>
                    </a:moveTo>
                    <a:lnTo>
                      <a:pt x="1" y="52"/>
                    </a:lnTo>
                    <a:lnTo>
                      <a:pt x="68" y="52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136;p2"/>
              <p:cNvSpPr/>
              <p:nvPr/>
            </p:nvSpPr>
            <p:spPr>
              <a:xfrm>
                <a:off x="684275" y="3028300"/>
                <a:ext cx="1725" cy="1625"/>
              </a:xfrm>
              <a:custGeom>
                <a:avLst/>
                <a:gdLst/>
                <a:ahLst/>
                <a:cxnLst/>
                <a:rect l="l" t="t" r="r" b="b"/>
                <a:pathLst>
                  <a:path w="69" h="65" extrusionOk="0">
                    <a:moveTo>
                      <a:pt x="1" y="1"/>
                    </a:moveTo>
                    <a:lnTo>
                      <a:pt x="1" y="65"/>
                    </a:lnTo>
                    <a:lnTo>
                      <a:pt x="68" y="65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137;p2"/>
              <p:cNvSpPr/>
              <p:nvPr/>
            </p:nvSpPr>
            <p:spPr>
              <a:xfrm>
                <a:off x="886200" y="3442750"/>
                <a:ext cx="1300" cy="1325"/>
              </a:xfrm>
              <a:custGeom>
                <a:avLst/>
                <a:gdLst/>
                <a:ahLst/>
                <a:cxnLst/>
                <a:rect l="l" t="t" r="r" b="b"/>
                <a:pathLst>
                  <a:path w="52" h="53" extrusionOk="0">
                    <a:moveTo>
                      <a:pt x="0" y="1"/>
                    </a:moveTo>
                    <a:lnTo>
                      <a:pt x="0" y="52"/>
                    </a:lnTo>
                    <a:lnTo>
                      <a:pt x="51" y="52"/>
                    </a:lnTo>
                    <a:lnTo>
                      <a:pt x="51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38;p2"/>
              <p:cNvSpPr/>
              <p:nvPr/>
            </p:nvSpPr>
            <p:spPr>
              <a:xfrm>
                <a:off x="897875" y="3595250"/>
                <a:ext cx="132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53" h="52" extrusionOk="0">
                    <a:moveTo>
                      <a:pt x="1" y="1"/>
                    </a:moveTo>
                    <a:lnTo>
                      <a:pt x="1" y="52"/>
                    </a:lnTo>
                    <a:lnTo>
                      <a:pt x="52" y="52"/>
                    </a:lnTo>
                    <a:lnTo>
                      <a:pt x="52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139;p2"/>
              <p:cNvSpPr/>
              <p:nvPr/>
            </p:nvSpPr>
            <p:spPr>
              <a:xfrm>
                <a:off x="878175" y="3493775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140;p2"/>
              <p:cNvSpPr/>
              <p:nvPr/>
            </p:nvSpPr>
            <p:spPr>
              <a:xfrm>
                <a:off x="807375" y="317975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41;p2"/>
              <p:cNvSpPr/>
              <p:nvPr/>
            </p:nvSpPr>
            <p:spPr>
              <a:xfrm>
                <a:off x="656575" y="3272900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1" y="0"/>
                    </a:moveTo>
                    <a:lnTo>
                      <a:pt x="1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42;p2"/>
              <p:cNvSpPr/>
              <p:nvPr/>
            </p:nvSpPr>
            <p:spPr>
              <a:xfrm>
                <a:off x="549825" y="3363325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7"/>
                    </a:lnTo>
                    <a:lnTo>
                      <a:pt x="67" y="67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143;p2"/>
              <p:cNvSpPr/>
              <p:nvPr/>
            </p:nvSpPr>
            <p:spPr>
              <a:xfrm>
                <a:off x="598500" y="350780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0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144;p2"/>
              <p:cNvSpPr/>
              <p:nvPr/>
            </p:nvSpPr>
            <p:spPr>
              <a:xfrm>
                <a:off x="712325" y="3702650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2"/>
              <p:cNvSpPr/>
              <p:nvPr/>
            </p:nvSpPr>
            <p:spPr>
              <a:xfrm>
                <a:off x="766700" y="3540475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2"/>
              <p:cNvSpPr/>
              <p:nvPr/>
            </p:nvSpPr>
            <p:spPr>
              <a:xfrm>
                <a:off x="887475" y="373540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2"/>
              <p:cNvSpPr/>
              <p:nvPr/>
            </p:nvSpPr>
            <p:spPr>
              <a:xfrm>
                <a:off x="656900" y="3401350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148;p2"/>
              <p:cNvSpPr/>
              <p:nvPr/>
            </p:nvSpPr>
            <p:spPr>
              <a:xfrm>
                <a:off x="774375" y="3366275"/>
                <a:ext cx="14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6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55" y="68"/>
                    </a:lnTo>
                    <a:lnTo>
                      <a:pt x="5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149;p2"/>
              <p:cNvSpPr/>
              <p:nvPr/>
            </p:nvSpPr>
            <p:spPr>
              <a:xfrm>
                <a:off x="852475" y="36005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2"/>
              <p:cNvSpPr/>
              <p:nvPr/>
            </p:nvSpPr>
            <p:spPr>
              <a:xfrm>
                <a:off x="857450" y="3060975"/>
                <a:ext cx="1375" cy="14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56" extrusionOk="0">
                    <a:moveTo>
                      <a:pt x="0" y="1"/>
                    </a:moveTo>
                    <a:lnTo>
                      <a:pt x="0" y="55"/>
                    </a:lnTo>
                    <a:lnTo>
                      <a:pt x="54" y="55"/>
                    </a:lnTo>
                    <a:lnTo>
                      <a:pt x="54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2"/>
              <p:cNvSpPr/>
              <p:nvPr/>
            </p:nvSpPr>
            <p:spPr>
              <a:xfrm>
                <a:off x="570150" y="3498825"/>
                <a:ext cx="1725" cy="1625"/>
              </a:xfrm>
              <a:custGeom>
                <a:avLst/>
                <a:gdLst/>
                <a:ahLst/>
                <a:cxnLst/>
                <a:rect l="l" t="t" r="r" b="b"/>
                <a:pathLst>
                  <a:path w="69" h="65" extrusionOk="0">
                    <a:moveTo>
                      <a:pt x="1" y="0"/>
                    </a:moveTo>
                    <a:lnTo>
                      <a:pt x="1" y="65"/>
                    </a:lnTo>
                    <a:lnTo>
                      <a:pt x="68" y="65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2"/>
              <p:cNvSpPr/>
              <p:nvPr/>
            </p:nvSpPr>
            <p:spPr>
              <a:xfrm>
                <a:off x="726025" y="33459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7" y="68"/>
                    </a:lnTo>
                    <a:lnTo>
                      <a:pt x="67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3;p2"/>
              <p:cNvSpPr/>
              <p:nvPr/>
            </p:nvSpPr>
            <p:spPr>
              <a:xfrm>
                <a:off x="867850" y="3149075"/>
                <a:ext cx="1625" cy="1400"/>
              </a:xfrm>
              <a:custGeom>
                <a:avLst/>
                <a:gdLst/>
                <a:ahLst/>
                <a:cxnLst/>
                <a:rect l="l" t="t" r="r" b="b"/>
                <a:pathLst>
                  <a:path w="65" h="56" extrusionOk="0">
                    <a:moveTo>
                      <a:pt x="0" y="1"/>
                    </a:moveTo>
                    <a:lnTo>
                      <a:pt x="0" y="55"/>
                    </a:lnTo>
                    <a:lnTo>
                      <a:pt x="65" y="55"/>
                    </a:lnTo>
                    <a:lnTo>
                      <a:pt x="6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154;p2"/>
              <p:cNvSpPr/>
              <p:nvPr/>
            </p:nvSpPr>
            <p:spPr>
              <a:xfrm>
                <a:off x="657225" y="314740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67" y="68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55;p2"/>
              <p:cNvSpPr/>
              <p:nvPr/>
            </p:nvSpPr>
            <p:spPr>
              <a:xfrm>
                <a:off x="710625" y="366830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0"/>
                    </a:moveTo>
                    <a:lnTo>
                      <a:pt x="1" y="67"/>
                    </a:lnTo>
                    <a:lnTo>
                      <a:pt x="68" y="67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2"/>
              <p:cNvSpPr/>
              <p:nvPr/>
            </p:nvSpPr>
            <p:spPr>
              <a:xfrm>
                <a:off x="899175" y="3347625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7"/>
                    </a:lnTo>
                    <a:lnTo>
                      <a:pt x="67" y="67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57;p2"/>
              <p:cNvSpPr/>
              <p:nvPr/>
            </p:nvSpPr>
            <p:spPr>
              <a:xfrm>
                <a:off x="902850" y="322685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p2"/>
              <p:cNvSpPr/>
              <p:nvPr/>
            </p:nvSpPr>
            <p:spPr>
              <a:xfrm>
                <a:off x="819075" y="3437075"/>
                <a:ext cx="137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52" extrusionOk="0">
                    <a:moveTo>
                      <a:pt x="1" y="1"/>
                    </a:moveTo>
                    <a:lnTo>
                      <a:pt x="1" y="52"/>
                    </a:lnTo>
                    <a:lnTo>
                      <a:pt x="55" y="52"/>
                    </a:lnTo>
                    <a:lnTo>
                      <a:pt x="5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59;p2"/>
              <p:cNvSpPr/>
              <p:nvPr/>
            </p:nvSpPr>
            <p:spPr>
              <a:xfrm>
                <a:off x="708625" y="3222125"/>
                <a:ext cx="3400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35" extrusionOk="0">
                    <a:moveTo>
                      <a:pt x="1" y="0"/>
                    </a:moveTo>
                    <a:lnTo>
                      <a:pt x="1" y="135"/>
                    </a:lnTo>
                    <a:lnTo>
                      <a:pt x="135" y="135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160;p2"/>
              <p:cNvSpPr/>
              <p:nvPr/>
            </p:nvSpPr>
            <p:spPr>
              <a:xfrm>
                <a:off x="892525" y="3304200"/>
                <a:ext cx="3375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36" extrusionOk="0">
                    <a:moveTo>
                      <a:pt x="0" y="1"/>
                    </a:moveTo>
                    <a:lnTo>
                      <a:pt x="0" y="135"/>
                    </a:lnTo>
                    <a:lnTo>
                      <a:pt x="135" y="135"/>
                    </a:lnTo>
                    <a:lnTo>
                      <a:pt x="13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161;p2"/>
              <p:cNvSpPr/>
              <p:nvPr/>
            </p:nvSpPr>
            <p:spPr>
              <a:xfrm>
                <a:off x="567850" y="3582200"/>
                <a:ext cx="3300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5" extrusionOk="0">
                    <a:moveTo>
                      <a:pt x="0" y="0"/>
                    </a:moveTo>
                    <a:lnTo>
                      <a:pt x="0" y="135"/>
                    </a:lnTo>
                    <a:lnTo>
                      <a:pt x="131" y="135"/>
                    </a:lnTo>
                    <a:lnTo>
                      <a:pt x="131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162;p2"/>
              <p:cNvSpPr/>
              <p:nvPr/>
            </p:nvSpPr>
            <p:spPr>
              <a:xfrm>
                <a:off x="751725" y="3706650"/>
                <a:ext cx="3300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6" extrusionOk="0">
                    <a:moveTo>
                      <a:pt x="0" y="1"/>
                    </a:moveTo>
                    <a:lnTo>
                      <a:pt x="0" y="135"/>
                    </a:lnTo>
                    <a:lnTo>
                      <a:pt x="132" y="135"/>
                    </a:lnTo>
                    <a:lnTo>
                      <a:pt x="132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163;p2"/>
              <p:cNvSpPr/>
              <p:nvPr/>
            </p:nvSpPr>
            <p:spPr>
              <a:xfrm>
                <a:off x="696950" y="3531500"/>
                <a:ext cx="3375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36" extrusionOk="0">
                    <a:moveTo>
                      <a:pt x="0" y="0"/>
                    </a:moveTo>
                    <a:lnTo>
                      <a:pt x="0" y="135"/>
                    </a:lnTo>
                    <a:lnTo>
                      <a:pt x="135" y="135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164;p2"/>
              <p:cNvSpPr/>
              <p:nvPr/>
            </p:nvSpPr>
            <p:spPr>
              <a:xfrm>
                <a:off x="679950" y="3419700"/>
                <a:ext cx="3325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5" extrusionOk="0">
                    <a:moveTo>
                      <a:pt x="1" y="0"/>
                    </a:moveTo>
                    <a:lnTo>
                      <a:pt x="1" y="135"/>
                    </a:lnTo>
                    <a:lnTo>
                      <a:pt x="132" y="135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165;p2"/>
              <p:cNvSpPr/>
              <p:nvPr/>
            </p:nvSpPr>
            <p:spPr>
              <a:xfrm>
                <a:off x="836450" y="3355300"/>
                <a:ext cx="3400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36" extrusionOk="0">
                    <a:moveTo>
                      <a:pt x="1" y="1"/>
                    </a:moveTo>
                    <a:lnTo>
                      <a:pt x="1" y="135"/>
                    </a:lnTo>
                    <a:lnTo>
                      <a:pt x="135" y="135"/>
                    </a:lnTo>
                    <a:lnTo>
                      <a:pt x="13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66" name="Google Shape;166;p2"/>
          <p:cNvSpPr txBox="1">
            <a:spLocks noGrp="1"/>
          </p:cNvSpPr>
          <p:nvPr>
            <p:ph type="ctrTitle"/>
          </p:nvPr>
        </p:nvSpPr>
        <p:spPr>
          <a:xfrm>
            <a:off x="713225" y="920900"/>
            <a:ext cx="4525800" cy="282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67" name="Google Shape;167;p2"/>
          <p:cNvSpPr txBox="1">
            <a:spLocks noGrp="1"/>
          </p:cNvSpPr>
          <p:nvPr>
            <p:ph type="subTitle" idx="1"/>
          </p:nvPr>
        </p:nvSpPr>
        <p:spPr>
          <a:xfrm>
            <a:off x="713225" y="3746800"/>
            <a:ext cx="43413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68" name="Google Shape;168;p2"/>
          <p:cNvGrpSpPr/>
          <p:nvPr/>
        </p:nvGrpSpPr>
        <p:grpSpPr>
          <a:xfrm flipH="1">
            <a:off x="8430779" y="539492"/>
            <a:ext cx="205749" cy="1508819"/>
            <a:chOff x="425780" y="482769"/>
            <a:chExt cx="127819" cy="561525"/>
          </a:xfrm>
        </p:grpSpPr>
        <p:sp>
          <p:nvSpPr>
            <p:cNvPr id="169" name="Google Shape;169;p2"/>
            <p:cNvSpPr/>
            <p:nvPr/>
          </p:nvSpPr>
          <p:spPr>
            <a:xfrm>
              <a:off x="425780" y="482769"/>
              <a:ext cx="10474" cy="561525"/>
            </a:xfrm>
            <a:custGeom>
              <a:avLst/>
              <a:gdLst/>
              <a:ahLst/>
              <a:cxnLst/>
              <a:rect l="l" t="t" r="r" b="b"/>
              <a:pathLst>
                <a:path w="187" h="10025" extrusionOk="0">
                  <a:moveTo>
                    <a:pt x="1" y="0"/>
                  </a:moveTo>
                  <a:lnTo>
                    <a:pt x="1" y="10024"/>
                  </a:lnTo>
                  <a:lnTo>
                    <a:pt x="187" y="10024"/>
                  </a:lnTo>
                  <a:lnTo>
                    <a:pt x="18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2"/>
            <p:cNvSpPr/>
            <p:nvPr/>
          </p:nvSpPr>
          <p:spPr>
            <a:xfrm>
              <a:off x="445160" y="482769"/>
              <a:ext cx="10642" cy="561525"/>
            </a:xfrm>
            <a:custGeom>
              <a:avLst/>
              <a:gdLst/>
              <a:ahLst/>
              <a:cxnLst/>
              <a:rect l="l" t="t" r="r" b="b"/>
              <a:pathLst>
                <a:path w="190" h="10025" extrusionOk="0">
                  <a:moveTo>
                    <a:pt x="1" y="0"/>
                  </a:moveTo>
                  <a:lnTo>
                    <a:pt x="1" y="10024"/>
                  </a:lnTo>
                  <a:lnTo>
                    <a:pt x="190" y="10024"/>
                  </a:lnTo>
                  <a:lnTo>
                    <a:pt x="190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2"/>
            <p:cNvSpPr/>
            <p:nvPr/>
          </p:nvSpPr>
          <p:spPr>
            <a:xfrm>
              <a:off x="464708" y="482769"/>
              <a:ext cx="10474" cy="561525"/>
            </a:xfrm>
            <a:custGeom>
              <a:avLst/>
              <a:gdLst/>
              <a:ahLst/>
              <a:cxnLst/>
              <a:rect l="l" t="t" r="r" b="b"/>
              <a:pathLst>
                <a:path w="187" h="10025" extrusionOk="0">
                  <a:moveTo>
                    <a:pt x="1" y="0"/>
                  </a:moveTo>
                  <a:lnTo>
                    <a:pt x="1" y="10024"/>
                  </a:lnTo>
                  <a:lnTo>
                    <a:pt x="187" y="10024"/>
                  </a:lnTo>
                  <a:lnTo>
                    <a:pt x="18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2"/>
            <p:cNvSpPr/>
            <p:nvPr/>
          </p:nvSpPr>
          <p:spPr>
            <a:xfrm>
              <a:off x="484088" y="482769"/>
              <a:ext cx="10474" cy="561525"/>
            </a:xfrm>
            <a:custGeom>
              <a:avLst/>
              <a:gdLst/>
              <a:ahLst/>
              <a:cxnLst/>
              <a:rect l="l" t="t" r="r" b="b"/>
              <a:pathLst>
                <a:path w="187" h="10025" extrusionOk="0">
                  <a:moveTo>
                    <a:pt x="1" y="0"/>
                  </a:moveTo>
                  <a:lnTo>
                    <a:pt x="1" y="10024"/>
                  </a:lnTo>
                  <a:lnTo>
                    <a:pt x="187" y="10024"/>
                  </a:lnTo>
                  <a:lnTo>
                    <a:pt x="18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2"/>
            <p:cNvSpPr/>
            <p:nvPr/>
          </p:nvSpPr>
          <p:spPr>
            <a:xfrm>
              <a:off x="503468" y="482769"/>
              <a:ext cx="10642" cy="561525"/>
            </a:xfrm>
            <a:custGeom>
              <a:avLst/>
              <a:gdLst/>
              <a:ahLst/>
              <a:cxnLst/>
              <a:rect l="l" t="t" r="r" b="b"/>
              <a:pathLst>
                <a:path w="190" h="10025" extrusionOk="0">
                  <a:moveTo>
                    <a:pt x="1" y="0"/>
                  </a:moveTo>
                  <a:lnTo>
                    <a:pt x="1" y="10024"/>
                  </a:lnTo>
                  <a:lnTo>
                    <a:pt x="190" y="10024"/>
                  </a:lnTo>
                  <a:lnTo>
                    <a:pt x="190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2"/>
            <p:cNvSpPr/>
            <p:nvPr/>
          </p:nvSpPr>
          <p:spPr>
            <a:xfrm>
              <a:off x="523072" y="482769"/>
              <a:ext cx="11146" cy="561525"/>
            </a:xfrm>
            <a:custGeom>
              <a:avLst/>
              <a:gdLst/>
              <a:ahLst/>
              <a:cxnLst/>
              <a:rect l="l" t="t" r="r" b="b"/>
              <a:pathLst>
                <a:path w="199" h="10025" extrusionOk="0">
                  <a:moveTo>
                    <a:pt x="0" y="0"/>
                  </a:moveTo>
                  <a:lnTo>
                    <a:pt x="0" y="10024"/>
                  </a:lnTo>
                  <a:lnTo>
                    <a:pt x="199" y="10024"/>
                  </a:lnTo>
                  <a:lnTo>
                    <a:pt x="199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2"/>
            <p:cNvSpPr/>
            <p:nvPr/>
          </p:nvSpPr>
          <p:spPr>
            <a:xfrm>
              <a:off x="542452" y="482769"/>
              <a:ext cx="11146" cy="561525"/>
            </a:xfrm>
            <a:custGeom>
              <a:avLst/>
              <a:gdLst/>
              <a:ahLst/>
              <a:cxnLst/>
              <a:rect l="l" t="t" r="r" b="b"/>
              <a:pathLst>
                <a:path w="199" h="10025" extrusionOk="0">
                  <a:moveTo>
                    <a:pt x="0" y="0"/>
                  </a:moveTo>
                  <a:lnTo>
                    <a:pt x="0" y="10024"/>
                  </a:lnTo>
                  <a:lnTo>
                    <a:pt x="199" y="10024"/>
                  </a:lnTo>
                  <a:lnTo>
                    <a:pt x="199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2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80" name="Google Shape;2480;p18"/>
          <p:cNvGrpSpPr/>
          <p:nvPr userDrawn="1"/>
        </p:nvGrpSpPr>
        <p:grpSpPr>
          <a:xfrm>
            <a:off x="116653" y="191703"/>
            <a:ext cx="8910952" cy="4773370"/>
            <a:chOff x="238425" y="1163850"/>
            <a:chExt cx="2110050" cy="1130300"/>
          </a:xfrm>
        </p:grpSpPr>
        <p:sp>
          <p:nvSpPr>
            <p:cNvPr id="2481" name="Google Shape;2481;p18"/>
            <p:cNvSpPr/>
            <p:nvPr/>
          </p:nvSpPr>
          <p:spPr>
            <a:xfrm>
              <a:off x="238425" y="1163850"/>
              <a:ext cx="2110050" cy="1130300"/>
            </a:xfrm>
            <a:custGeom>
              <a:avLst/>
              <a:gdLst/>
              <a:ahLst/>
              <a:cxnLst/>
              <a:rect l="l" t="t" r="r" b="b"/>
              <a:pathLst>
                <a:path w="84402" h="45212" extrusionOk="0">
                  <a:moveTo>
                    <a:pt x="84174" y="228"/>
                  </a:moveTo>
                  <a:lnTo>
                    <a:pt x="84174" y="39820"/>
                  </a:lnTo>
                  <a:cubicBezTo>
                    <a:pt x="82159" y="41835"/>
                    <a:pt x="81025" y="42969"/>
                    <a:pt x="79010" y="44984"/>
                  </a:cubicBezTo>
                  <a:lnTo>
                    <a:pt x="228" y="44984"/>
                  </a:lnTo>
                  <a:lnTo>
                    <a:pt x="228" y="5408"/>
                  </a:lnTo>
                  <a:cubicBezTo>
                    <a:pt x="2256" y="3380"/>
                    <a:pt x="3393" y="2259"/>
                    <a:pt x="5408" y="228"/>
                  </a:cubicBezTo>
                  <a:close/>
                  <a:moveTo>
                    <a:pt x="5315" y="0"/>
                  </a:moveTo>
                  <a:lnTo>
                    <a:pt x="5248" y="68"/>
                  </a:lnTo>
                  <a:lnTo>
                    <a:pt x="68" y="5248"/>
                  </a:lnTo>
                  <a:lnTo>
                    <a:pt x="1" y="5315"/>
                  </a:lnTo>
                  <a:lnTo>
                    <a:pt x="1" y="5408"/>
                  </a:lnTo>
                  <a:lnTo>
                    <a:pt x="1" y="44984"/>
                  </a:lnTo>
                  <a:lnTo>
                    <a:pt x="1" y="45212"/>
                  </a:lnTo>
                  <a:lnTo>
                    <a:pt x="79103" y="45212"/>
                  </a:lnTo>
                  <a:lnTo>
                    <a:pt x="79157" y="45145"/>
                  </a:lnTo>
                  <a:lnTo>
                    <a:pt x="82652" y="41662"/>
                  </a:lnTo>
                  <a:lnTo>
                    <a:pt x="84334" y="39980"/>
                  </a:lnTo>
                  <a:lnTo>
                    <a:pt x="84401" y="39913"/>
                  </a:lnTo>
                  <a:lnTo>
                    <a:pt x="84401" y="39820"/>
                  </a:lnTo>
                  <a:lnTo>
                    <a:pt x="84401" y="228"/>
                  </a:lnTo>
                  <a:lnTo>
                    <a:pt x="84401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6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2" name="Google Shape;2482;p18"/>
            <p:cNvSpPr/>
            <p:nvPr/>
          </p:nvSpPr>
          <p:spPr>
            <a:xfrm>
              <a:off x="244125" y="1169525"/>
              <a:ext cx="2098675" cy="1118950"/>
            </a:xfrm>
            <a:custGeom>
              <a:avLst/>
              <a:gdLst/>
              <a:ahLst/>
              <a:cxnLst/>
              <a:rect l="l" t="t" r="r" b="b"/>
              <a:pathLst>
                <a:path w="83947" h="44758" extrusionOk="0">
                  <a:moveTo>
                    <a:pt x="4751" y="1"/>
                  </a:moveTo>
                  <a:cubicBezTo>
                    <a:pt x="2896" y="1856"/>
                    <a:pt x="1855" y="2897"/>
                    <a:pt x="0" y="4755"/>
                  </a:cubicBezTo>
                  <a:lnTo>
                    <a:pt x="0" y="44757"/>
                  </a:lnTo>
                  <a:lnTo>
                    <a:pt x="79208" y="44757"/>
                  </a:lnTo>
                  <a:cubicBezTo>
                    <a:pt x="81063" y="42915"/>
                    <a:pt x="82091" y="41874"/>
                    <a:pt x="83946" y="40019"/>
                  </a:cubicBezTo>
                  <a:lnTo>
                    <a:pt x="83946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3" name="Google Shape;2483;p18"/>
            <p:cNvSpPr/>
            <p:nvPr/>
          </p:nvSpPr>
          <p:spPr>
            <a:xfrm>
              <a:off x="244125" y="1169525"/>
              <a:ext cx="2098675" cy="1118950"/>
            </a:xfrm>
            <a:custGeom>
              <a:avLst/>
              <a:gdLst/>
              <a:ahLst/>
              <a:cxnLst/>
              <a:rect l="l" t="t" r="r" b="b"/>
              <a:pathLst>
                <a:path w="83947" h="44758" extrusionOk="0">
                  <a:moveTo>
                    <a:pt x="83866" y="81"/>
                  </a:moveTo>
                  <a:lnTo>
                    <a:pt x="83866" y="39552"/>
                  </a:lnTo>
                  <a:lnTo>
                    <a:pt x="82197" y="41221"/>
                  </a:lnTo>
                  <a:lnTo>
                    <a:pt x="78740" y="44677"/>
                  </a:lnTo>
                  <a:lnTo>
                    <a:pt x="93" y="44677"/>
                  </a:lnTo>
                  <a:lnTo>
                    <a:pt x="93" y="5206"/>
                  </a:lnTo>
                  <a:lnTo>
                    <a:pt x="5219" y="81"/>
                  </a:lnTo>
                  <a:close/>
                  <a:moveTo>
                    <a:pt x="5180" y="1"/>
                  </a:moveTo>
                  <a:cubicBezTo>
                    <a:pt x="3165" y="2032"/>
                    <a:pt x="2028" y="3153"/>
                    <a:pt x="0" y="5181"/>
                  </a:cubicBezTo>
                  <a:lnTo>
                    <a:pt x="0" y="44757"/>
                  </a:lnTo>
                  <a:lnTo>
                    <a:pt x="78782" y="44757"/>
                  </a:lnTo>
                  <a:cubicBezTo>
                    <a:pt x="80797" y="42742"/>
                    <a:pt x="81931" y="41608"/>
                    <a:pt x="83946" y="39593"/>
                  </a:cubicBezTo>
                  <a:lnTo>
                    <a:pt x="83946" y="1"/>
                  </a:lnTo>
                  <a:close/>
                </a:path>
              </a:pathLst>
            </a:custGeom>
            <a:solidFill>
              <a:srgbClr val="00C0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4" name="Google Shape;2484;p18"/>
            <p:cNvSpPr/>
            <p:nvPr/>
          </p:nvSpPr>
          <p:spPr>
            <a:xfrm>
              <a:off x="276475" y="1201875"/>
              <a:ext cx="2033950" cy="1054250"/>
            </a:xfrm>
            <a:custGeom>
              <a:avLst/>
              <a:gdLst/>
              <a:ahLst/>
              <a:cxnLst/>
              <a:rect l="l" t="t" r="r" b="b"/>
              <a:pathLst>
                <a:path w="81358" h="42170" extrusionOk="0">
                  <a:moveTo>
                    <a:pt x="4312" y="1"/>
                  </a:moveTo>
                  <a:cubicBezTo>
                    <a:pt x="2631" y="1683"/>
                    <a:pt x="1682" y="2631"/>
                    <a:pt x="0" y="4313"/>
                  </a:cubicBezTo>
                  <a:lnTo>
                    <a:pt x="0" y="42169"/>
                  </a:lnTo>
                  <a:lnTo>
                    <a:pt x="77046" y="42169"/>
                  </a:lnTo>
                  <a:lnTo>
                    <a:pt x="81358" y="37857"/>
                  </a:lnTo>
                  <a:lnTo>
                    <a:pt x="8135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5" name="Google Shape;2485;p18"/>
            <p:cNvSpPr/>
            <p:nvPr/>
          </p:nvSpPr>
          <p:spPr>
            <a:xfrm>
              <a:off x="276475" y="1595675"/>
              <a:ext cx="15725" cy="266975"/>
            </a:xfrm>
            <a:custGeom>
              <a:avLst/>
              <a:gdLst/>
              <a:ahLst/>
              <a:cxnLst/>
              <a:rect l="l" t="t" r="r" b="b"/>
              <a:pathLst>
                <a:path w="629" h="10679" extrusionOk="0">
                  <a:moveTo>
                    <a:pt x="0" y="1"/>
                  </a:moveTo>
                  <a:lnTo>
                    <a:pt x="0" y="10678"/>
                  </a:lnTo>
                  <a:cubicBezTo>
                    <a:pt x="350" y="10678"/>
                    <a:pt x="628" y="10399"/>
                    <a:pt x="628" y="10053"/>
                  </a:cubicBezTo>
                  <a:lnTo>
                    <a:pt x="628" y="629"/>
                  </a:lnTo>
                  <a:cubicBezTo>
                    <a:pt x="628" y="283"/>
                    <a:pt x="350" y="1"/>
                    <a:pt x="0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6" name="Google Shape;2486;p18"/>
            <p:cNvSpPr/>
            <p:nvPr/>
          </p:nvSpPr>
          <p:spPr>
            <a:xfrm>
              <a:off x="2293750" y="1595675"/>
              <a:ext cx="15725" cy="266975"/>
            </a:xfrm>
            <a:custGeom>
              <a:avLst/>
              <a:gdLst/>
              <a:ahLst/>
              <a:cxnLst/>
              <a:rect l="l" t="t" r="r" b="b"/>
              <a:pathLst>
                <a:path w="629" h="10679" extrusionOk="0">
                  <a:moveTo>
                    <a:pt x="628" y="1"/>
                  </a:moveTo>
                  <a:cubicBezTo>
                    <a:pt x="279" y="1"/>
                    <a:pt x="0" y="283"/>
                    <a:pt x="0" y="629"/>
                  </a:cubicBezTo>
                  <a:lnTo>
                    <a:pt x="0" y="10053"/>
                  </a:lnTo>
                  <a:cubicBezTo>
                    <a:pt x="0" y="10399"/>
                    <a:pt x="279" y="10678"/>
                    <a:pt x="628" y="10678"/>
                  </a:cubicBezTo>
                  <a:lnTo>
                    <a:pt x="628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7" name="Google Shape;2487;p18"/>
            <p:cNvSpPr/>
            <p:nvPr/>
          </p:nvSpPr>
          <p:spPr>
            <a:xfrm>
              <a:off x="275200" y="1200600"/>
              <a:ext cx="2036600" cy="1056875"/>
            </a:xfrm>
            <a:custGeom>
              <a:avLst/>
              <a:gdLst/>
              <a:ahLst/>
              <a:cxnLst/>
              <a:rect l="l" t="t" r="r" b="b"/>
              <a:pathLst>
                <a:path w="81464" h="42275" extrusionOk="0">
                  <a:moveTo>
                    <a:pt x="81354" y="106"/>
                  </a:moveTo>
                  <a:lnTo>
                    <a:pt x="81354" y="37886"/>
                  </a:lnTo>
                  <a:lnTo>
                    <a:pt x="81354" y="37886"/>
                  </a:lnTo>
                  <a:cubicBezTo>
                    <a:pt x="79692" y="39561"/>
                    <a:pt x="78758" y="40491"/>
                    <a:pt x="77087" y="42166"/>
                  </a:cubicBezTo>
                  <a:lnTo>
                    <a:pt x="106" y="42166"/>
                  </a:lnTo>
                  <a:lnTo>
                    <a:pt x="106" y="4393"/>
                  </a:lnTo>
                  <a:lnTo>
                    <a:pt x="106" y="4393"/>
                  </a:lnTo>
                  <a:cubicBezTo>
                    <a:pt x="1776" y="2723"/>
                    <a:pt x="2723" y="1776"/>
                    <a:pt x="4392" y="106"/>
                  </a:cubicBezTo>
                  <a:close/>
                  <a:moveTo>
                    <a:pt x="4351" y="1"/>
                  </a:moveTo>
                  <a:lnTo>
                    <a:pt x="4338" y="13"/>
                  </a:lnTo>
                  <a:cubicBezTo>
                    <a:pt x="2643" y="1695"/>
                    <a:pt x="1708" y="2644"/>
                    <a:pt x="13" y="4325"/>
                  </a:cubicBezTo>
                  <a:lnTo>
                    <a:pt x="0" y="4351"/>
                  </a:lnTo>
                  <a:lnTo>
                    <a:pt x="0" y="42275"/>
                  </a:lnTo>
                  <a:lnTo>
                    <a:pt x="77126" y="42275"/>
                  </a:lnTo>
                  <a:lnTo>
                    <a:pt x="77138" y="42259"/>
                  </a:lnTo>
                  <a:lnTo>
                    <a:pt x="81450" y="37950"/>
                  </a:lnTo>
                  <a:lnTo>
                    <a:pt x="81463" y="37934"/>
                  </a:lnTo>
                  <a:lnTo>
                    <a:pt x="81463" y="1"/>
                  </a:lnTo>
                  <a:close/>
                </a:path>
              </a:pathLst>
            </a:custGeom>
            <a:solidFill>
              <a:srgbClr val="FF24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88" name="Google Shape;2488;p18"/>
          <p:cNvGrpSpPr/>
          <p:nvPr/>
        </p:nvGrpSpPr>
        <p:grpSpPr>
          <a:xfrm>
            <a:off x="-6449" y="6551"/>
            <a:ext cx="9150439" cy="5143478"/>
            <a:chOff x="-6449" y="-94"/>
            <a:chExt cx="9150439" cy="5143478"/>
          </a:xfrm>
        </p:grpSpPr>
        <p:grpSp>
          <p:nvGrpSpPr>
            <p:cNvPr id="2489" name="Google Shape;2489;p18"/>
            <p:cNvGrpSpPr/>
            <p:nvPr/>
          </p:nvGrpSpPr>
          <p:grpSpPr>
            <a:xfrm>
              <a:off x="6499576" y="-94"/>
              <a:ext cx="2644414" cy="5143478"/>
              <a:chOff x="540125" y="3028300"/>
              <a:chExt cx="364425" cy="708800"/>
            </a:xfrm>
          </p:grpSpPr>
          <p:sp>
            <p:nvSpPr>
              <p:cNvPr id="2490" name="Google Shape;2490;p18"/>
              <p:cNvSpPr/>
              <p:nvPr/>
            </p:nvSpPr>
            <p:spPr>
              <a:xfrm>
                <a:off x="633200" y="3204825"/>
                <a:ext cx="3375" cy="2975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19" extrusionOk="0">
                    <a:moveTo>
                      <a:pt x="0" y="0"/>
                    </a:moveTo>
                    <a:lnTo>
                      <a:pt x="0" y="119"/>
                    </a:lnTo>
                    <a:lnTo>
                      <a:pt x="135" y="119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1" name="Google Shape;2491;p18"/>
              <p:cNvSpPr/>
              <p:nvPr/>
            </p:nvSpPr>
            <p:spPr>
              <a:xfrm>
                <a:off x="763725" y="3083325"/>
                <a:ext cx="3325" cy="307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23" extrusionOk="0">
                    <a:moveTo>
                      <a:pt x="1" y="0"/>
                    </a:moveTo>
                    <a:lnTo>
                      <a:pt x="1" y="122"/>
                    </a:lnTo>
                    <a:lnTo>
                      <a:pt x="132" y="122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2" name="Google Shape;2492;p18"/>
              <p:cNvSpPr/>
              <p:nvPr/>
            </p:nvSpPr>
            <p:spPr>
              <a:xfrm>
                <a:off x="540125" y="3330950"/>
                <a:ext cx="3000" cy="3325"/>
              </a:xfrm>
              <a:custGeom>
                <a:avLst/>
                <a:gdLst/>
                <a:ahLst/>
                <a:cxnLst/>
                <a:rect l="l" t="t" r="r" b="b"/>
                <a:pathLst>
                  <a:path w="120" h="133" extrusionOk="0">
                    <a:moveTo>
                      <a:pt x="1" y="1"/>
                    </a:moveTo>
                    <a:lnTo>
                      <a:pt x="1" y="132"/>
                    </a:lnTo>
                    <a:lnTo>
                      <a:pt x="119" y="132"/>
                    </a:lnTo>
                    <a:lnTo>
                      <a:pt x="119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3" name="Google Shape;2493;p18"/>
              <p:cNvSpPr/>
              <p:nvPr/>
            </p:nvSpPr>
            <p:spPr>
              <a:xfrm>
                <a:off x="595875" y="3081650"/>
                <a:ext cx="3300" cy="305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22" extrusionOk="0">
                    <a:moveTo>
                      <a:pt x="0" y="0"/>
                    </a:moveTo>
                    <a:lnTo>
                      <a:pt x="0" y="122"/>
                    </a:lnTo>
                    <a:lnTo>
                      <a:pt x="132" y="122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4" name="Google Shape;2494;p18"/>
              <p:cNvSpPr/>
              <p:nvPr/>
            </p:nvSpPr>
            <p:spPr>
              <a:xfrm>
                <a:off x="579850" y="31480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5" name="Google Shape;2495;p18"/>
              <p:cNvSpPr/>
              <p:nvPr/>
            </p:nvSpPr>
            <p:spPr>
              <a:xfrm>
                <a:off x="743300" y="3114725"/>
                <a:ext cx="172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52" extrusionOk="0">
                    <a:moveTo>
                      <a:pt x="1" y="0"/>
                    </a:moveTo>
                    <a:lnTo>
                      <a:pt x="1" y="52"/>
                    </a:lnTo>
                    <a:lnTo>
                      <a:pt x="68" y="52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6" name="Google Shape;2496;p18"/>
              <p:cNvSpPr/>
              <p:nvPr/>
            </p:nvSpPr>
            <p:spPr>
              <a:xfrm>
                <a:off x="684275" y="3028300"/>
                <a:ext cx="1725" cy="1625"/>
              </a:xfrm>
              <a:custGeom>
                <a:avLst/>
                <a:gdLst/>
                <a:ahLst/>
                <a:cxnLst/>
                <a:rect l="l" t="t" r="r" b="b"/>
                <a:pathLst>
                  <a:path w="69" h="65" extrusionOk="0">
                    <a:moveTo>
                      <a:pt x="1" y="1"/>
                    </a:moveTo>
                    <a:lnTo>
                      <a:pt x="1" y="65"/>
                    </a:lnTo>
                    <a:lnTo>
                      <a:pt x="68" y="65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7" name="Google Shape;2497;p18"/>
              <p:cNvSpPr/>
              <p:nvPr/>
            </p:nvSpPr>
            <p:spPr>
              <a:xfrm>
                <a:off x="886200" y="3442750"/>
                <a:ext cx="1300" cy="1325"/>
              </a:xfrm>
              <a:custGeom>
                <a:avLst/>
                <a:gdLst/>
                <a:ahLst/>
                <a:cxnLst/>
                <a:rect l="l" t="t" r="r" b="b"/>
                <a:pathLst>
                  <a:path w="52" h="53" extrusionOk="0">
                    <a:moveTo>
                      <a:pt x="0" y="1"/>
                    </a:moveTo>
                    <a:lnTo>
                      <a:pt x="0" y="52"/>
                    </a:lnTo>
                    <a:lnTo>
                      <a:pt x="51" y="52"/>
                    </a:lnTo>
                    <a:lnTo>
                      <a:pt x="51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8" name="Google Shape;2498;p18"/>
              <p:cNvSpPr/>
              <p:nvPr/>
            </p:nvSpPr>
            <p:spPr>
              <a:xfrm>
                <a:off x="897875" y="3595250"/>
                <a:ext cx="132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53" h="52" extrusionOk="0">
                    <a:moveTo>
                      <a:pt x="1" y="1"/>
                    </a:moveTo>
                    <a:lnTo>
                      <a:pt x="1" y="52"/>
                    </a:lnTo>
                    <a:lnTo>
                      <a:pt x="52" y="52"/>
                    </a:lnTo>
                    <a:lnTo>
                      <a:pt x="52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9" name="Google Shape;2499;p18"/>
              <p:cNvSpPr/>
              <p:nvPr/>
            </p:nvSpPr>
            <p:spPr>
              <a:xfrm>
                <a:off x="878175" y="3493775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0" name="Google Shape;2500;p18"/>
              <p:cNvSpPr/>
              <p:nvPr/>
            </p:nvSpPr>
            <p:spPr>
              <a:xfrm>
                <a:off x="807375" y="317975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1" name="Google Shape;2501;p18"/>
              <p:cNvSpPr/>
              <p:nvPr/>
            </p:nvSpPr>
            <p:spPr>
              <a:xfrm>
                <a:off x="656575" y="3272900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1" y="0"/>
                    </a:moveTo>
                    <a:lnTo>
                      <a:pt x="1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2" name="Google Shape;2502;p18"/>
              <p:cNvSpPr/>
              <p:nvPr/>
            </p:nvSpPr>
            <p:spPr>
              <a:xfrm>
                <a:off x="549825" y="3363325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7"/>
                    </a:lnTo>
                    <a:lnTo>
                      <a:pt x="67" y="67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3" name="Google Shape;2503;p18"/>
              <p:cNvSpPr/>
              <p:nvPr/>
            </p:nvSpPr>
            <p:spPr>
              <a:xfrm>
                <a:off x="598500" y="350780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0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4" name="Google Shape;2504;p18"/>
              <p:cNvSpPr/>
              <p:nvPr/>
            </p:nvSpPr>
            <p:spPr>
              <a:xfrm>
                <a:off x="712325" y="3702650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5" name="Google Shape;2505;p18"/>
              <p:cNvSpPr/>
              <p:nvPr/>
            </p:nvSpPr>
            <p:spPr>
              <a:xfrm>
                <a:off x="766700" y="3540475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6" name="Google Shape;2506;p18"/>
              <p:cNvSpPr/>
              <p:nvPr/>
            </p:nvSpPr>
            <p:spPr>
              <a:xfrm>
                <a:off x="887475" y="373540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7" name="Google Shape;2507;p18"/>
              <p:cNvSpPr/>
              <p:nvPr/>
            </p:nvSpPr>
            <p:spPr>
              <a:xfrm>
                <a:off x="656900" y="3401350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8" name="Google Shape;2508;p18"/>
              <p:cNvSpPr/>
              <p:nvPr/>
            </p:nvSpPr>
            <p:spPr>
              <a:xfrm>
                <a:off x="774375" y="3366275"/>
                <a:ext cx="14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6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55" y="68"/>
                    </a:lnTo>
                    <a:lnTo>
                      <a:pt x="5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9" name="Google Shape;2509;p18"/>
              <p:cNvSpPr/>
              <p:nvPr/>
            </p:nvSpPr>
            <p:spPr>
              <a:xfrm>
                <a:off x="852475" y="36005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0" name="Google Shape;2510;p18"/>
              <p:cNvSpPr/>
              <p:nvPr/>
            </p:nvSpPr>
            <p:spPr>
              <a:xfrm>
                <a:off x="857450" y="3060975"/>
                <a:ext cx="1375" cy="14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56" extrusionOk="0">
                    <a:moveTo>
                      <a:pt x="0" y="1"/>
                    </a:moveTo>
                    <a:lnTo>
                      <a:pt x="0" y="55"/>
                    </a:lnTo>
                    <a:lnTo>
                      <a:pt x="54" y="55"/>
                    </a:lnTo>
                    <a:lnTo>
                      <a:pt x="54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1" name="Google Shape;2511;p18"/>
              <p:cNvSpPr/>
              <p:nvPr/>
            </p:nvSpPr>
            <p:spPr>
              <a:xfrm>
                <a:off x="570150" y="3498825"/>
                <a:ext cx="1725" cy="1625"/>
              </a:xfrm>
              <a:custGeom>
                <a:avLst/>
                <a:gdLst/>
                <a:ahLst/>
                <a:cxnLst/>
                <a:rect l="l" t="t" r="r" b="b"/>
                <a:pathLst>
                  <a:path w="69" h="65" extrusionOk="0">
                    <a:moveTo>
                      <a:pt x="1" y="0"/>
                    </a:moveTo>
                    <a:lnTo>
                      <a:pt x="1" y="65"/>
                    </a:lnTo>
                    <a:lnTo>
                      <a:pt x="68" y="65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2" name="Google Shape;2512;p18"/>
              <p:cNvSpPr/>
              <p:nvPr/>
            </p:nvSpPr>
            <p:spPr>
              <a:xfrm>
                <a:off x="726025" y="33459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7" y="68"/>
                    </a:lnTo>
                    <a:lnTo>
                      <a:pt x="67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3" name="Google Shape;2513;p18"/>
              <p:cNvSpPr/>
              <p:nvPr/>
            </p:nvSpPr>
            <p:spPr>
              <a:xfrm>
                <a:off x="867850" y="3149075"/>
                <a:ext cx="1625" cy="1400"/>
              </a:xfrm>
              <a:custGeom>
                <a:avLst/>
                <a:gdLst/>
                <a:ahLst/>
                <a:cxnLst/>
                <a:rect l="l" t="t" r="r" b="b"/>
                <a:pathLst>
                  <a:path w="65" h="56" extrusionOk="0">
                    <a:moveTo>
                      <a:pt x="0" y="1"/>
                    </a:moveTo>
                    <a:lnTo>
                      <a:pt x="0" y="55"/>
                    </a:lnTo>
                    <a:lnTo>
                      <a:pt x="65" y="55"/>
                    </a:lnTo>
                    <a:lnTo>
                      <a:pt x="6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4" name="Google Shape;2514;p18"/>
              <p:cNvSpPr/>
              <p:nvPr/>
            </p:nvSpPr>
            <p:spPr>
              <a:xfrm>
                <a:off x="657225" y="314740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67" y="68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5" name="Google Shape;2515;p18"/>
              <p:cNvSpPr/>
              <p:nvPr/>
            </p:nvSpPr>
            <p:spPr>
              <a:xfrm>
                <a:off x="710625" y="366830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0"/>
                    </a:moveTo>
                    <a:lnTo>
                      <a:pt x="1" y="67"/>
                    </a:lnTo>
                    <a:lnTo>
                      <a:pt x="68" y="67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6" name="Google Shape;2516;p18"/>
              <p:cNvSpPr/>
              <p:nvPr/>
            </p:nvSpPr>
            <p:spPr>
              <a:xfrm>
                <a:off x="899175" y="3347625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7"/>
                    </a:lnTo>
                    <a:lnTo>
                      <a:pt x="67" y="67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7" name="Google Shape;2517;p18"/>
              <p:cNvSpPr/>
              <p:nvPr/>
            </p:nvSpPr>
            <p:spPr>
              <a:xfrm>
                <a:off x="902850" y="322685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8" name="Google Shape;2518;p18"/>
              <p:cNvSpPr/>
              <p:nvPr/>
            </p:nvSpPr>
            <p:spPr>
              <a:xfrm>
                <a:off x="819075" y="3437075"/>
                <a:ext cx="137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52" extrusionOk="0">
                    <a:moveTo>
                      <a:pt x="1" y="1"/>
                    </a:moveTo>
                    <a:lnTo>
                      <a:pt x="1" y="52"/>
                    </a:lnTo>
                    <a:lnTo>
                      <a:pt x="55" y="52"/>
                    </a:lnTo>
                    <a:lnTo>
                      <a:pt x="5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9" name="Google Shape;2519;p18"/>
              <p:cNvSpPr/>
              <p:nvPr/>
            </p:nvSpPr>
            <p:spPr>
              <a:xfrm>
                <a:off x="708625" y="3222125"/>
                <a:ext cx="3400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35" extrusionOk="0">
                    <a:moveTo>
                      <a:pt x="1" y="0"/>
                    </a:moveTo>
                    <a:lnTo>
                      <a:pt x="1" y="135"/>
                    </a:lnTo>
                    <a:lnTo>
                      <a:pt x="135" y="135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0" name="Google Shape;2520;p18"/>
              <p:cNvSpPr/>
              <p:nvPr/>
            </p:nvSpPr>
            <p:spPr>
              <a:xfrm>
                <a:off x="892525" y="3304200"/>
                <a:ext cx="3375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36" extrusionOk="0">
                    <a:moveTo>
                      <a:pt x="0" y="1"/>
                    </a:moveTo>
                    <a:lnTo>
                      <a:pt x="0" y="135"/>
                    </a:lnTo>
                    <a:lnTo>
                      <a:pt x="135" y="135"/>
                    </a:lnTo>
                    <a:lnTo>
                      <a:pt x="13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1" name="Google Shape;2521;p18"/>
              <p:cNvSpPr/>
              <p:nvPr/>
            </p:nvSpPr>
            <p:spPr>
              <a:xfrm>
                <a:off x="567850" y="3582200"/>
                <a:ext cx="3300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5" extrusionOk="0">
                    <a:moveTo>
                      <a:pt x="0" y="0"/>
                    </a:moveTo>
                    <a:lnTo>
                      <a:pt x="0" y="135"/>
                    </a:lnTo>
                    <a:lnTo>
                      <a:pt x="131" y="135"/>
                    </a:lnTo>
                    <a:lnTo>
                      <a:pt x="131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2" name="Google Shape;2522;p18"/>
              <p:cNvSpPr/>
              <p:nvPr/>
            </p:nvSpPr>
            <p:spPr>
              <a:xfrm>
                <a:off x="751725" y="3706650"/>
                <a:ext cx="3300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6" extrusionOk="0">
                    <a:moveTo>
                      <a:pt x="0" y="1"/>
                    </a:moveTo>
                    <a:lnTo>
                      <a:pt x="0" y="135"/>
                    </a:lnTo>
                    <a:lnTo>
                      <a:pt x="132" y="135"/>
                    </a:lnTo>
                    <a:lnTo>
                      <a:pt x="132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3" name="Google Shape;2523;p18"/>
              <p:cNvSpPr/>
              <p:nvPr/>
            </p:nvSpPr>
            <p:spPr>
              <a:xfrm>
                <a:off x="696950" y="3531500"/>
                <a:ext cx="3375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36" extrusionOk="0">
                    <a:moveTo>
                      <a:pt x="0" y="0"/>
                    </a:moveTo>
                    <a:lnTo>
                      <a:pt x="0" y="135"/>
                    </a:lnTo>
                    <a:lnTo>
                      <a:pt x="135" y="135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4" name="Google Shape;2524;p18"/>
              <p:cNvSpPr/>
              <p:nvPr/>
            </p:nvSpPr>
            <p:spPr>
              <a:xfrm>
                <a:off x="679950" y="3419700"/>
                <a:ext cx="3325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5" extrusionOk="0">
                    <a:moveTo>
                      <a:pt x="1" y="0"/>
                    </a:moveTo>
                    <a:lnTo>
                      <a:pt x="1" y="135"/>
                    </a:lnTo>
                    <a:lnTo>
                      <a:pt x="132" y="135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5" name="Google Shape;2525;p18"/>
              <p:cNvSpPr/>
              <p:nvPr/>
            </p:nvSpPr>
            <p:spPr>
              <a:xfrm>
                <a:off x="836450" y="3355300"/>
                <a:ext cx="3400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36" extrusionOk="0">
                    <a:moveTo>
                      <a:pt x="1" y="1"/>
                    </a:moveTo>
                    <a:lnTo>
                      <a:pt x="1" y="135"/>
                    </a:lnTo>
                    <a:lnTo>
                      <a:pt x="135" y="135"/>
                    </a:lnTo>
                    <a:lnTo>
                      <a:pt x="13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26" name="Google Shape;2526;p18"/>
            <p:cNvGrpSpPr/>
            <p:nvPr/>
          </p:nvGrpSpPr>
          <p:grpSpPr>
            <a:xfrm>
              <a:off x="-6449" y="-94"/>
              <a:ext cx="2644414" cy="5143478"/>
              <a:chOff x="540125" y="3028300"/>
              <a:chExt cx="364425" cy="708800"/>
            </a:xfrm>
          </p:grpSpPr>
          <p:sp>
            <p:nvSpPr>
              <p:cNvPr id="2527" name="Google Shape;2527;p18"/>
              <p:cNvSpPr/>
              <p:nvPr/>
            </p:nvSpPr>
            <p:spPr>
              <a:xfrm>
                <a:off x="633200" y="3204825"/>
                <a:ext cx="3375" cy="2975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19" extrusionOk="0">
                    <a:moveTo>
                      <a:pt x="0" y="0"/>
                    </a:moveTo>
                    <a:lnTo>
                      <a:pt x="0" y="119"/>
                    </a:lnTo>
                    <a:lnTo>
                      <a:pt x="135" y="119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8" name="Google Shape;2528;p18"/>
              <p:cNvSpPr/>
              <p:nvPr/>
            </p:nvSpPr>
            <p:spPr>
              <a:xfrm>
                <a:off x="763725" y="3083325"/>
                <a:ext cx="3325" cy="307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23" extrusionOk="0">
                    <a:moveTo>
                      <a:pt x="1" y="0"/>
                    </a:moveTo>
                    <a:lnTo>
                      <a:pt x="1" y="122"/>
                    </a:lnTo>
                    <a:lnTo>
                      <a:pt x="132" y="122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9" name="Google Shape;2529;p18"/>
              <p:cNvSpPr/>
              <p:nvPr/>
            </p:nvSpPr>
            <p:spPr>
              <a:xfrm>
                <a:off x="540125" y="3330950"/>
                <a:ext cx="3000" cy="3325"/>
              </a:xfrm>
              <a:custGeom>
                <a:avLst/>
                <a:gdLst/>
                <a:ahLst/>
                <a:cxnLst/>
                <a:rect l="l" t="t" r="r" b="b"/>
                <a:pathLst>
                  <a:path w="120" h="133" extrusionOk="0">
                    <a:moveTo>
                      <a:pt x="1" y="1"/>
                    </a:moveTo>
                    <a:lnTo>
                      <a:pt x="1" y="132"/>
                    </a:lnTo>
                    <a:lnTo>
                      <a:pt x="119" y="132"/>
                    </a:lnTo>
                    <a:lnTo>
                      <a:pt x="119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0" name="Google Shape;2530;p18"/>
              <p:cNvSpPr/>
              <p:nvPr/>
            </p:nvSpPr>
            <p:spPr>
              <a:xfrm>
                <a:off x="595875" y="3081650"/>
                <a:ext cx="3300" cy="305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22" extrusionOk="0">
                    <a:moveTo>
                      <a:pt x="0" y="0"/>
                    </a:moveTo>
                    <a:lnTo>
                      <a:pt x="0" y="122"/>
                    </a:lnTo>
                    <a:lnTo>
                      <a:pt x="132" y="122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1" name="Google Shape;2531;p18"/>
              <p:cNvSpPr/>
              <p:nvPr/>
            </p:nvSpPr>
            <p:spPr>
              <a:xfrm>
                <a:off x="579850" y="31480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2" name="Google Shape;2532;p18"/>
              <p:cNvSpPr/>
              <p:nvPr/>
            </p:nvSpPr>
            <p:spPr>
              <a:xfrm>
                <a:off x="743300" y="3114725"/>
                <a:ext cx="172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52" extrusionOk="0">
                    <a:moveTo>
                      <a:pt x="1" y="0"/>
                    </a:moveTo>
                    <a:lnTo>
                      <a:pt x="1" y="52"/>
                    </a:lnTo>
                    <a:lnTo>
                      <a:pt x="68" y="52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3" name="Google Shape;2533;p18"/>
              <p:cNvSpPr/>
              <p:nvPr/>
            </p:nvSpPr>
            <p:spPr>
              <a:xfrm>
                <a:off x="684275" y="3028300"/>
                <a:ext cx="1725" cy="1625"/>
              </a:xfrm>
              <a:custGeom>
                <a:avLst/>
                <a:gdLst/>
                <a:ahLst/>
                <a:cxnLst/>
                <a:rect l="l" t="t" r="r" b="b"/>
                <a:pathLst>
                  <a:path w="69" h="65" extrusionOk="0">
                    <a:moveTo>
                      <a:pt x="1" y="1"/>
                    </a:moveTo>
                    <a:lnTo>
                      <a:pt x="1" y="65"/>
                    </a:lnTo>
                    <a:lnTo>
                      <a:pt x="68" y="65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4" name="Google Shape;2534;p18"/>
              <p:cNvSpPr/>
              <p:nvPr/>
            </p:nvSpPr>
            <p:spPr>
              <a:xfrm>
                <a:off x="886200" y="3442750"/>
                <a:ext cx="1300" cy="1325"/>
              </a:xfrm>
              <a:custGeom>
                <a:avLst/>
                <a:gdLst/>
                <a:ahLst/>
                <a:cxnLst/>
                <a:rect l="l" t="t" r="r" b="b"/>
                <a:pathLst>
                  <a:path w="52" h="53" extrusionOk="0">
                    <a:moveTo>
                      <a:pt x="0" y="1"/>
                    </a:moveTo>
                    <a:lnTo>
                      <a:pt x="0" y="52"/>
                    </a:lnTo>
                    <a:lnTo>
                      <a:pt x="51" y="52"/>
                    </a:lnTo>
                    <a:lnTo>
                      <a:pt x="51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5" name="Google Shape;2535;p18"/>
              <p:cNvSpPr/>
              <p:nvPr/>
            </p:nvSpPr>
            <p:spPr>
              <a:xfrm>
                <a:off x="897875" y="3595250"/>
                <a:ext cx="132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53" h="52" extrusionOk="0">
                    <a:moveTo>
                      <a:pt x="1" y="1"/>
                    </a:moveTo>
                    <a:lnTo>
                      <a:pt x="1" y="52"/>
                    </a:lnTo>
                    <a:lnTo>
                      <a:pt x="52" y="52"/>
                    </a:lnTo>
                    <a:lnTo>
                      <a:pt x="52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6" name="Google Shape;2536;p18"/>
              <p:cNvSpPr/>
              <p:nvPr/>
            </p:nvSpPr>
            <p:spPr>
              <a:xfrm>
                <a:off x="878175" y="3493775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7" name="Google Shape;2537;p18"/>
              <p:cNvSpPr/>
              <p:nvPr/>
            </p:nvSpPr>
            <p:spPr>
              <a:xfrm>
                <a:off x="807375" y="317975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8" name="Google Shape;2538;p18"/>
              <p:cNvSpPr/>
              <p:nvPr/>
            </p:nvSpPr>
            <p:spPr>
              <a:xfrm>
                <a:off x="656575" y="3272900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1" y="0"/>
                    </a:moveTo>
                    <a:lnTo>
                      <a:pt x="1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9" name="Google Shape;2539;p18"/>
              <p:cNvSpPr/>
              <p:nvPr/>
            </p:nvSpPr>
            <p:spPr>
              <a:xfrm>
                <a:off x="549825" y="3363325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7"/>
                    </a:lnTo>
                    <a:lnTo>
                      <a:pt x="67" y="67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0" name="Google Shape;2540;p18"/>
              <p:cNvSpPr/>
              <p:nvPr/>
            </p:nvSpPr>
            <p:spPr>
              <a:xfrm>
                <a:off x="598500" y="350780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0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1" name="Google Shape;2541;p18"/>
              <p:cNvSpPr/>
              <p:nvPr/>
            </p:nvSpPr>
            <p:spPr>
              <a:xfrm>
                <a:off x="712325" y="3702650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2" name="Google Shape;2542;p18"/>
              <p:cNvSpPr/>
              <p:nvPr/>
            </p:nvSpPr>
            <p:spPr>
              <a:xfrm>
                <a:off x="766700" y="3540475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3" name="Google Shape;2543;p18"/>
              <p:cNvSpPr/>
              <p:nvPr/>
            </p:nvSpPr>
            <p:spPr>
              <a:xfrm>
                <a:off x="887475" y="373540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4" name="Google Shape;2544;p18"/>
              <p:cNvSpPr/>
              <p:nvPr/>
            </p:nvSpPr>
            <p:spPr>
              <a:xfrm>
                <a:off x="656900" y="3401350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5" name="Google Shape;2545;p18"/>
              <p:cNvSpPr/>
              <p:nvPr/>
            </p:nvSpPr>
            <p:spPr>
              <a:xfrm>
                <a:off x="774375" y="3366275"/>
                <a:ext cx="14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6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55" y="68"/>
                    </a:lnTo>
                    <a:lnTo>
                      <a:pt x="5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6" name="Google Shape;2546;p18"/>
              <p:cNvSpPr/>
              <p:nvPr/>
            </p:nvSpPr>
            <p:spPr>
              <a:xfrm>
                <a:off x="852475" y="36005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7" name="Google Shape;2547;p18"/>
              <p:cNvSpPr/>
              <p:nvPr/>
            </p:nvSpPr>
            <p:spPr>
              <a:xfrm>
                <a:off x="857450" y="3060975"/>
                <a:ext cx="1375" cy="14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56" extrusionOk="0">
                    <a:moveTo>
                      <a:pt x="0" y="1"/>
                    </a:moveTo>
                    <a:lnTo>
                      <a:pt x="0" y="55"/>
                    </a:lnTo>
                    <a:lnTo>
                      <a:pt x="54" y="55"/>
                    </a:lnTo>
                    <a:lnTo>
                      <a:pt x="54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8" name="Google Shape;2548;p18"/>
              <p:cNvSpPr/>
              <p:nvPr/>
            </p:nvSpPr>
            <p:spPr>
              <a:xfrm>
                <a:off x="570150" y="3498825"/>
                <a:ext cx="1725" cy="1625"/>
              </a:xfrm>
              <a:custGeom>
                <a:avLst/>
                <a:gdLst/>
                <a:ahLst/>
                <a:cxnLst/>
                <a:rect l="l" t="t" r="r" b="b"/>
                <a:pathLst>
                  <a:path w="69" h="65" extrusionOk="0">
                    <a:moveTo>
                      <a:pt x="1" y="0"/>
                    </a:moveTo>
                    <a:lnTo>
                      <a:pt x="1" y="65"/>
                    </a:lnTo>
                    <a:lnTo>
                      <a:pt x="68" y="65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9" name="Google Shape;2549;p18"/>
              <p:cNvSpPr/>
              <p:nvPr/>
            </p:nvSpPr>
            <p:spPr>
              <a:xfrm>
                <a:off x="726025" y="33459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7" y="68"/>
                    </a:lnTo>
                    <a:lnTo>
                      <a:pt x="67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0" name="Google Shape;2550;p18"/>
              <p:cNvSpPr/>
              <p:nvPr/>
            </p:nvSpPr>
            <p:spPr>
              <a:xfrm>
                <a:off x="867850" y="3149075"/>
                <a:ext cx="1625" cy="1400"/>
              </a:xfrm>
              <a:custGeom>
                <a:avLst/>
                <a:gdLst/>
                <a:ahLst/>
                <a:cxnLst/>
                <a:rect l="l" t="t" r="r" b="b"/>
                <a:pathLst>
                  <a:path w="65" h="56" extrusionOk="0">
                    <a:moveTo>
                      <a:pt x="0" y="1"/>
                    </a:moveTo>
                    <a:lnTo>
                      <a:pt x="0" y="55"/>
                    </a:lnTo>
                    <a:lnTo>
                      <a:pt x="65" y="55"/>
                    </a:lnTo>
                    <a:lnTo>
                      <a:pt x="6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1" name="Google Shape;2551;p18"/>
              <p:cNvSpPr/>
              <p:nvPr/>
            </p:nvSpPr>
            <p:spPr>
              <a:xfrm>
                <a:off x="657225" y="314740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67" y="68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2" name="Google Shape;2552;p18"/>
              <p:cNvSpPr/>
              <p:nvPr/>
            </p:nvSpPr>
            <p:spPr>
              <a:xfrm>
                <a:off x="710625" y="366830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0"/>
                    </a:moveTo>
                    <a:lnTo>
                      <a:pt x="1" y="67"/>
                    </a:lnTo>
                    <a:lnTo>
                      <a:pt x="68" y="67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3" name="Google Shape;2553;p18"/>
              <p:cNvSpPr/>
              <p:nvPr/>
            </p:nvSpPr>
            <p:spPr>
              <a:xfrm>
                <a:off x="899175" y="3347625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7"/>
                    </a:lnTo>
                    <a:lnTo>
                      <a:pt x="67" y="67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4" name="Google Shape;2554;p18"/>
              <p:cNvSpPr/>
              <p:nvPr/>
            </p:nvSpPr>
            <p:spPr>
              <a:xfrm>
                <a:off x="902850" y="322685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5" name="Google Shape;2555;p18"/>
              <p:cNvSpPr/>
              <p:nvPr/>
            </p:nvSpPr>
            <p:spPr>
              <a:xfrm>
                <a:off x="819075" y="3437075"/>
                <a:ext cx="137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52" extrusionOk="0">
                    <a:moveTo>
                      <a:pt x="1" y="1"/>
                    </a:moveTo>
                    <a:lnTo>
                      <a:pt x="1" y="52"/>
                    </a:lnTo>
                    <a:lnTo>
                      <a:pt x="55" y="52"/>
                    </a:lnTo>
                    <a:lnTo>
                      <a:pt x="5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6" name="Google Shape;2556;p18"/>
              <p:cNvSpPr/>
              <p:nvPr/>
            </p:nvSpPr>
            <p:spPr>
              <a:xfrm>
                <a:off x="708625" y="3222125"/>
                <a:ext cx="3400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35" extrusionOk="0">
                    <a:moveTo>
                      <a:pt x="1" y="0"/>
                    </a:moveTo>
                    <a:lnTo>
                      <a:pt x="1" y="135"/>
                    </a:lnTo>
                    <a:lnTo>
                      <a:pt x="135" y="135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7" name="Google Shape;2557;p18"/>
              <p:cNvSpPr/>
              <p:nvPr/>
            </p:nvSpPr>
            <p:spPr>
              <a:xfrm>
                <a:off x="892525" y="3304200"/>
                <a:ext cx="3375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36" extrusionOk="0">
                    <a:moveTo>
                      <a:pt x="0" y="1"/>
                    </a:moveTo>
                    <a:lnTo>
                      <a:pt x="0" y="135"/>
                    </a:lnTo>
                    <a:lnTo>
                      <a:pt x="135" y="135"/>
                    </a:lnTo>
                    <a:lnTo>
                      <a:pt x="13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8" name="Google Shape;2558;p18"/>
              <p:cNvSpPr/>
              <p:nvPr/>
            </p:nvSpPr>
            <p:spPr>
              <a:xfrm>
                <a:off x="567850" y="3582200"/>
                <a:ext cx="3300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5" extrusionOk="0">
                    <a:moveTo>
                      <a:pt x="0" y="0"/>
                    </a:moveTo>
                    <a:lnTo>
                      <a:pt x="0" y="135"/>
                    </a:lnTo>
                    <a:lnTo>
                      <a:pt x="131" y="135"/>
                    </a:lnTo>
                    <a:lnTo>
                      <a:pt x="131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9" name="Google Shape;2559;p18"/>
              <p:cNvSpPr/>
              <p:nvPr/>
            </p:nvSpPr>
            <p:spPr>
              <a:xfrm>
                <a:off x="751725" y="3706650"/>
                <a:ext cx="3300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6" extrusionOk="0">
                    <a:moveTo>
                      <a:pt x="0" y="1"/>
                    </a:moveTo>
                    <a:lnTo>
                      <a:pt x="0" y="135"/>
                    </a:lnTo>
                    <a:lnTo>
                      <a:pt x="132" y="135"/>
                    </a:lnTo>
                    <a:lnTo>
                      <a:pt x="132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0" name="Google Shape;2560;p18"/>
              <p:cNvSpPr/>
              <p:nvPr/>
            </p:nvSpPr>
            <p:spPr>
              <a:xfrm>
                <a:off x="696950" y="3531500"/>
                <a:ext cx="3375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36" extrusionOk="0">
                    <a:moveTo>
                      <a:pt x="0" y="0"/>
                    </a:moveTo>
                    <a:lnTo>
                      <a:pt x="0" y="135"/>
                    </a:lnTo>
                    <a:lnTo>
                      <a:pt x="135" y="135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1" name="Google Shape;2561;p18"/>
              <p:cNvSpPr/>
              <p:nvPr/>
            </p:nvSpPr>
            <p:spPr>
              <a:xfrm>
                <a:off x="679950" y="3419700"/>
                <a:ext cx="3325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5" extrusionOk="0">
                    <a:moveTo>
                      <a:pt x="1" y="0"/>
                    </a:moveTo>
                    <a:lnTo>
                      <a:pt x="1" y="135"/>
                    </a:lnTo>
                    <a:lnTo>
                      <a:pt x="132" y="135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2" name="Google Shape;2562;p18"/>
              <p:cNvSpPr/>
              <p:nvPr/>
            </p:nvSpPr>
            <p:spPr>
              <a:xfrm>
                <a:off x="836450" y="3355300"/>
                <a:ext cx="3400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36" extrusionOk="0">
                    <a:moveTo>
                      <a:pt x="1" y="1"/>
                    </a:moveTo>
                    <a:lnTo>
                      <a:pt x="1" y="135"/>
                    </a:lnTo>
                    <a:lnTo>
                      <a:pt x="135" y="135"/>
                    </a:lnTo>
                    <a:lnTo>
                      <a:pt x="13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63" name="Google Shape;2563;p18"/>
            <p:cNvGrpSpPr/>
            <p:nvPr/>
          </p:nvGrpSpPr>
          <p:grpSpPr>
            <a:xfrm rot="5400000">
              <a:off x="3406651" y="-1249544"/>
              <a:ext cx="2644414" cy="5143478"/>
              <a:chOff x="540125" y="3028300"/>
              <a:chExt cx="364425" cy="708800"/>
            </a:xfrm>
          </p:grpSpPr>
          <p:sp>
            <p:nvSpPr>
              <p:cNvPr id="2564" name="Google Shape;2564;p18"/>
              <p:cNvSpPr/>
              <p:nvPr/>
            </p:nvSpPr>
            <p:spPr>
              <a:xfrm>
                <a:off x="633200" y="3204825"/>
                <a:ext cx="3375" cy="2975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19" extrusionOk="0">
                    <a:moveTo>
                      <a:pt x="0" y="0"/>
                    </a:moveTo>
                    <a:lnTo>
                      <a:pt x="0" y="119"/>
                    </a:lnTo>
                    <a:lnTo>
                      <a:pt x="135" y="119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5" name="Google Shape;2565;p18"/>
              <p:cNvSpPr/>
              <p:nvPr/>
            </p:nvSpPr>
            <p:spPr>
              <a:xfrm>
                <a:off x="763725" y="3083325"/>
                <a:ext cx="3325" cy="307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23" extrusionOk="0">
                    <a:moveTo>
                      <a:pt x="1" y="0"/>
                    </a:moveTo>
                    <a:lnTo>
                      <a:pt x="1" y="122"/>
                    </a:lnTo>
                    <a:lnTo>
                      <a:pt x="132" y="122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6" name="Google Shape;2566;p18"/>
              <p:cNvSpPr/>
              <p:nvPr/>
            </p:nvSpPr>
            <p:spPr>
              <a:xfrm>
                <a:off x="540125" y="3330950"/>
                <a:ext cx="3000" cy="3325"/>
              </a:xfrm>
              <a:custGeom>
                <a:avLst/>
                <a:gdLst/>
                <a:ahLst/>
                <a:cxnLst/>
                <a:rect l="l" t="t" r="r" b="b"/>
                <a:pathLst>
                  <a:path w="120" h="133" extrusionOk="0">
                    <a:moveTo>
                      <a:pt x="1" y="1"/>
                    </a:moveTo>
                    <a:lnTo>
                      <a:pt x="1" y="132"/>
                    </a:lnTo>
                    <a:lnTo>
                      <a:pt x="119" y="132"/>
                    </a:lnTo>
                    <a:lnTo>
                      <a:pt x="119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7" name="Google Shape;2567;p18"/>
              <p:cNvSpPr/>
              <p:nvPr/>
            </p:nvSpPr>
            <p:spPr>
              <a:xfrm>
                <a:off x="595875" y="3081650"/>
                <a:ext cx="3300" cy="305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22" extrusionOk="0">
                    <a:moveTo>
                      <a:pt x="0" y="0"/>
                    </a:moveTo>
                    <a:lnTo>
                      <a:pt x="0" y="122"/>
                    </a:lnTo>
                    <a:lnTo>
                      <a:pt x="132" y="122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8" name="Google Shape;2568;p18"/>
              <p:cNvSpPr/>
              <p:nvPr/>
            </p:nvSpPr>
            <p:spPr>
              <a:xfrm>
                <a:off x="579850" y="31480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9" name="Google Shape;2569;p18"/>
              <p:cNvSpPr/>
              <p:nvPr/>
            </p:nvSpPr>
            <p:spPr>
              <a:xfrm>
                <a:off x="743300" y="3114725"/>
                <a:ext cx="172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52" extrusionOk="0">
                    <a:moveTo>
                      <a:pt x="1" y="0"/>
                    </a:moveTo>
                    <a:lnTo>
                      <a:pt x="1" y="52"/>
                    </a:lnTo>
                    <a:lnTo>
                      <a:pt x="68" y="52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0" name="Google Shape;2570;p18"/>
              <p:cNvSpPr/>
              <p:nvPr/>
            </p:nvSpPr>
            <p:spPr>
              <a:xfrm>
                <a:off x="684275" y="3028300"/>
                <a:ext cx="1725" cy="1625"/>
              </a:xfrm>
              <a:custGeom>
                <a:avLst/>
                <a:gdLst/>
                <a:ahLst/>
                <a:cxnLst/>
                <a:rect l="l" t="t" r="r" b="b"/>
                <a:pathLst>
                  <a:path w="69" h="65" extrusionOk="0">
                    <a:moveTo>
                      <a:pt x="1" y="1"/>
                    </a:moveTo>
                    <a:lnTo>
                      <a:pt x="1" y="65"/>
                    </a:lnTo>
                    <a:lnTo>
                      <a:pt x="68" y="65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1" name="Google Shape;2571;p18"/>
              <p:cNvSpPr/>
              <p:nvPr/>
            </p:nvSpPr>
            <p:spPr>
              <a:xfrm>
                <a:off x="886200" y="3442750"/>
                <a:ext cx="1300" cy="1325"/>
              </a:xfrm>
              <a:custGeom>
                <a:avLst/>
                <a:gdLst/>
                <a:ahLst/>
                <a:cxnLst/>
                <a:rect l="l" t="t" r="r" b="b"/>
                <a:pathLst>
                  <a:path w="52" h="53" extrusionOk="0">
                    <a:moveTo>
                      <a:pt x="0" y="1"/>
                    </a:moveTo>
                    <a:lnTo>
                      <a:pt x="0" y="52"/>
                    </a:lnTo>
                    <a:lnTo>
                      <a:pt x="51" y="52"/>
                    </a:lnTo>
                    <a:lnTo>
                      <a:pt x="51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2" name="Google Shape;2572;p18"/>
              <p:cNvSpPr/>
              <p:nvPr/>
            </p:nvSpPr>
            <p:spPr>
              <a:xfrm>
                <a:off x="897875" y="3595250"/>
                <a:ext cx="132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53" h="52" extrusionOk="0">
                    <a:moveTo>
                      <a:pt x="1" y="1"/>
                    </a:moveTo>
                    <a:lnTo>
                      <a:pt x="1" y="52"/>
                    </a:lnTo>
                    <a:lnTo>
                      <a:pt x="52" y="52"/>
                    </a:lnTo>
                    <a:lnTo>
                      <a:pt x="52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3" name="Google Shape;2573;p18"/>
              <p:cNvSpPr/>
              <p:nvPr/>
            </p:nvSpPr>
            <p:spPr>
              <a:xfrm>
                <a:off x="878175" y="3493775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4" name="Google Shape;2574;p18"/>
              <p:cNvSpPr/>
              <p:nvPr/>
            </p:nvSpPr>
            <p:spPr>
              <a:xfrm>
                <a:off x="807375" y="317975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5" name="Google Shape;2575;p18"/>
              <p:cNvSpPr/>
              <p:nvPr/>
            </p:nvSpPr>
            <p:spPr>
              <a:xfrm>
                <a:off x="656575" y="3272900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1" y="0"/>
                    </a:moveTo>
                    <a:lnTo>
                      <a:pt x="1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6" name="Google Shape;2576;p18"/>
              <p:cNvSpPr/>
              <p:nvPr/>
            </p:nvSpPr>
            <p:spPr>
              <a:xfrm>
                <a:off x="549825" y="3363325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7"/>
                    </a:lnTo>
                    <a:lnTo>
                      <a:pt x="67" y="67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7" name="Google Shape;2577;p18"/>
              <p:cNvSpPr/>
              <p:nvPr/>
            </p:nvSpPr>
            <p:spPr>
              <a:xfrm>
                <a:off x="598500" y="350780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0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8" name="Google Shape;2578;p18"/>
              <p:cNvSpPr/>
              <p:nvPr/>
            </p:nvSpPr>
            <p:spPr>
              <a:xfrm>
                <a:off x="712325" y="3702650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9" name="Google Shape;2579;p18"/>
              <p:cNvSpPr/>
              <p:nvPr/>
            </p:nvSpPr>
            <p:spPr>
              <a:xfrm>
                <a:off x="766700" y="3540475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0" name="Google Shape;2580;p18"/>
              <p:cNvSpPr/>
              <p:nvPr/>
            </p:nvSpPr>
            <p:spPr>
              <a:xfrm>
                <a:off x="887475" y="373540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1" name="Google Shape;2581;p18"/>
              <p:cNvSpPr/>
              <p:nvPr/>
            </p:nvSpPr>
            <p:spPr>
              <a:xfrm>
                <a:off x="656900" y="3401350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2" name="Google Shape;2582;p18"/>
              <p:cNvSpPr/>
              <p:nvPr/>
            </p:nvSpPr>
            <p:spPr>
              <a:xfrm>
                <a:off x="774375" y="3366275"/>
                <a:ext cx="14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6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55" y="68"/>
                    </a:lnTo>
                    <a:lnTo>
                      <a:pt x="5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3" name="Google Shape;2583;p18"/>
              <p:cNvSpPr/>
              <p:nvPr/>
            </p:nvSpPr>
            <p:spPr>
              <a:xfrm>
                <a:off x="852475" y="36005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4" name="Google Shape;2584;p18"/>
              <p:cNvSpPr/>
              <p:nvPr/>
            </p:nvSpPr>
            <p:spPr>
              <a:xfrm>
                <a:off x="857450" y="3060975"/>
                <a:ext cx="1375" cy="14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56" extrusionOk="0">
                    <a:moveTo>
                      <a:pt x="0" y="1"/>
                    </a:moveTo>
                    <a:lnTo>
                      <a:pt x="0" y="55"/>
                    </a:lnTo>
                    <a:lnTo>
                      <a:pt x="54" y="55"/>
                    </a:lnTo>
                    <a:lnTo>
                      <a:pt x="54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5" name="Google Shape;2585;p18"/>
              <p:cNvSpPr/>
              <p:nvPr/>
            </p:nvSpPr>
            <p:spPr>
              <a:xfrm>
                <a:off x="570150" y="3498825"/>
                <a:ext cx="1725" cy="1625"/>
              </a:xfrm>
              <a:custGeom>
                <a:avLst/>
                <a:gdLst/>
                <a:ahLst/>
                <a:cxnLst/>
                <a:rect l="l" t="t" r="r" b="b"/>
                <a:pathLst>
                  <a:path w="69" h="65" extrusionOk="0">
                    <a:moveTo>
                      <a:pt x="1" y="0"/>
                    </a:moveTo>
                    <a:lnTo>
                      <a:pt x="1" y="65"/>
                    </a:lnTo>
                    <a:lnTo>
                      <a:pt x="68" y="65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6" name="Google Shape;2586;p18"/>
              <p:cNvSpPr/>
              <p:nvPr/>
            </p:nvSpPr>
            <p:spPr>
              <a:xfrm>
                <a:off x="726025" y="33459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7" y="68"/>
                    </a:lnTo>
                    <a:lnTo>
                      <a:pt x="67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7" name="Google Shape;2587;p18"/>
              <p:cNvSpPr/>
              <p:nvPr/>
            </p:nvSpPr>
            <p:spPr>
              <a:xfrm>
                <a:off x="867850" y="3149075"/>
                <a:ext cx="1625" cy="1400"/>
              </a:xfrm>
              <a:custGeom>
                <a:avLst/>
                <a:gdLst/>
                <a:ahLst/>
                <a:cxnLst/>
                <a:rect l="l" t="t" r="r" b="b"/>
                <a:pathLst>
                  <a:path w="65" h="56" extrusionOk="0">
                    <a:moveTo>
                      <a:pt x="0" y="1"/>
                    </a:moveTo>
                    <a:lnTo>
                      <a:pt x="0" y="55"/>
                    </a:lnTo>
                    <a:lnTo>
                      <a:pt x="65" y="55"/>
                    </a:lnTo>
                    <a:lnTo>
                      <a:pt x="6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8" name="Google Shape;2588;p18"/>
              <p:cNvSpPr/>
              <p:nvPr/>
            </p:nvSpPr>
            <p:spPr>
              <a:xfrm>
                <a:off x="657225" y="314740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67" y="68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9" name="Google Shape;2589;p18"/>
              <p:cNvSpPr/>
              <p:nvPr/>
            </p:nvSpPr>
            <p:spPr>
              <a:xfrm>
                <a:off x="710625" y="366830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0"/>
                    </a:moveTo>
                    <a:lnTo>
                      <a:pt x="1" y="67"/>
                    </a:lnTo>
                    <a:lnTo>
                      <a:pt x="68" y="67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0" name="Google Shape;2590;p18"/>
              <p:cNvSpPr/>
              <p:nvPr/>
            </p:nvSpPr>
            <p:spPr>
              <a:xfrm>
                <a:off x="899175" y="3347625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7"/>
                    </a:lnTo>
                    <a:lnTo>
                      <a:pt x="67" y="67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1" name="Google Shape;2591;p18"/>
              <p:cNvSpPr/>
              <p:nvPr/>
            </p:nvSpPr>
            <p:spPr>
              <a:xfrm>
                <a:off x="902850" y="322685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2" name="Google Shape;2592;p18"/>
              <p:cNvSpPr/>
              <p:nvPr/>
            </p:nvSpPr>
            <p:spPr>
              <a:xfrm>
                <a:off x="819075" y="3437075"/>
                <a:ext cx="137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52" extrusionOk="0">
                    <a:moveTo>
                      <a:pt x="1" y="1"/>
                    </a:moveTo>
                    <a:lnTo>
                      <a:pt x="1" y="52"/>
                    </a:lnTo>
                    <a:lnTo>
                      <a:pt x="55" y="52"/>
                    </a:lnTo>
                    <a:lnTo>
                      <a:pt x="5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3" name="Google Shape;2593;p18"/>
              <p:cNvSpPr/>
              <p:nvPr/>
            </p:nvSpPr>
            <p:spPr>
              <a:xfrm>
                <a:off x="708625" y="3222125"/>
                <a:ext cx="3400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35" extrusionOk="0">
                    <a:moveTo>
                      <a:pt x="1" y="0"/>
                    </a:moveTo>
                    <a:lnTo>
                      <a:pt x="1" y="135"/>
                    </a:lnTo>
                    <a:lnTo>
                      <a:pt x="135" y="135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4" name="Google Shape;2594;p18"/>
              <p:cNvSpPr/>
              <p:nvPr/>
            </p:nvSpPr>
            <p:spPr>
              <a:xfrm>
                <a:off x="892525" y="3304200"/>
                <a:ext cx="3375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36" extrusionOk="0">
                    <a:moveTo>
                      <a:pt x="0" y="1"/>
                    </a:moveTo>
                    <a:lnTo>
                      <a:pt x="0" y="135"/>
                    </a:lnTo>
                    <a:lnTo>
                      <a:pt x="135" y="135"/>
                    </a:lnTo>
                    <a:lnTo>
                      <a:pt x="13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5" name="Google Shape;2595;p18"/>
              <p:cNvSpPr/>
              <p:nvPr/>
            </p:nvSpPr>
            <p:spPr>
              <a:xfrm>
                <a:off x="567850" y="3582200"/>
                <a:ext cx="3300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5" extrusionOk="0">
                    <a:moveTo>
                      <a:pt x="0" y="0"/>
                    </a:moveTo>
                    <a:lnTo>
                      <a:pt x="0" y="135"/>
                    </a:lnTo>
                    <a:lnTo>
                      <a:pt x="131" y="135"/>
                    </a:lnTo>
                    <a:lnTo>
                      <a:pt x="131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6" name="Google Shape;2596;p18"/>
              <p:cNvSpPr/>
              <p:nvPr/>
            </p:nvSpPr>
            <p:spPr>
              <a:xfrm>
                <a:off x="751725" y="3706650"/>
                <a:ext cx="3300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6" extrusionOk="0">
                    <a:moveTo>
                      <a:pt x="0" y="1"/>
                    </a:moveTo>
                    <a:lnTo>
                      <a:pt x="0" y="135"/>
                    </a:lnTo>
                    <a:lnTo>
                      <a:pt x="132" y="135"/>
                    </a:lnTo>
                    <a:lnTo>
                      <a:pt x="132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7" name="Google Shape;2597;p18"/>
              <p:cNvSpPr/>
              <p:nvPr/>
            </p:nvSpPr>
            <p:spPr>
              <a:xfrm>
                <a:off x="696950" y="3531500"/>
                <a:ext cx="3375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36" extrusionOk="0">
                    <a:moveTo>
                      <a:pt x="0" y="0"/>
                    </a:moveTo>
                    <a:lnTo>
                      <a:pt x="0" y="135"/>
                    </a:lnTo>
                    <a:lnTo>
                      <a:pt x="135" y="135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8" name="Google Shape;2598;p18"/>
              <p:cNvSpPr/>
              <p:nvPr/>
            </p:nvSpPr>
            <p:spPr>
              <a:xfrm>
                <a:off x="679950" y="3419700"/>
                <a:ext cx="3325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5" extrusionOk="0">
                    <a:moveTo>
                      <a:pt x="1" y="0"/>
                    </a:moveTo>
                    <a:lnTo>
                      <a:pt x="1" y="135"/>
                    </a:lnTo>
                    <a:lnTo>
                      <a:pt x="132" y="135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9" name="Google Shape;2599;p18"/>
              <p:cNvSpPr/>
              <p:nvPr/>
            </p:nvSpPr>
            <p:spPr>
              <a:xfrm>
                <a:off x="836450" y="3355300"/>
                <a:ext cx="3400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36" extrusionOk="0">
                    <a:moveTo>
                      <a:pt x="1" y="1"/>
                    </a:moveTo>
                    <a:lnTo>
                      <a:pt x="1" y="135"/>
                    </a:lnTo>
                    <a:lnTo>
                      <a:pt x="135" y="135"/>
                    </a:lnTo>
                    <a:lnTo>
                      <a:pt x="13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00" name="Google Shape;2600;p18"/>
            <p:cNvGrpSpPr/>
            <p:nvPr/>
          </p:nvGrpSpPr>
          <p:grpSpPr>
            <a:xfrm rot="5400000">
              <a:off x="3406651" y="1243856"/>
              <a:ext cx="2644414" cy="5143478"/>
              <a:chOff x="540125" y="3028300"/>
              <a:chExt cx="364425" cy="708800"/>
            </a:xfrm>
          </p:grpSpPr>
          <p:sp>
            <p:nvSpPr>
              <p:cNvPr id="2601" name="Google Shape;2601;p18"/>
              <p:cNvSpPr/>
              <p:nvPr/>
            </p:nvSpPr>
            <p:spPr>
              <a:xfrm>
                <a:off x="633200" y="3204825"/>
                <a:ext cx="3375" cy="2975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19" extrusionOk="0">
                    <a:moveTo>
                      <a:pt x="0" y="0"/>
                    </a:moveTo>
                    <a:lnTo>
                      <a:pt x="0" y="119"/>
                    </a:lnTo>
                    <a:lnTo>
                      <a:pt x="135" y="119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2" name="Google Shape;2602;p18"/>
              <p:cNvSpPr/>
              <p:nvPr/>
            </p:nvSpPr>
            <p:spPr>
              <a:xfrm>
                <a:off x="763725" y="3083325"/>
                <a:ext cx="3325" cy="307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23" extrusionOk="0">
                    <a:moveTo>
                      <a:pt x="1" y="0"/>
                    </a:moveTo>
                    <a:lnTo>
                      <a:pt x="1" y="122"/>
                    </a:lnTo>
                    <a:lnTo>
                      <a:pt x="132" y="122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3" name="Google Shape;2603;p18"/>
              <p:cNvSpPr/>
              <p:nvPr/>
            </p:nvSpPr>
            <p:spPr>
              <a:xfrm>
                <a:off x="540125" y="3330950"/>
                <a:ext cx="3000" cy="3325"/>
              </a:xfrm>
              <a:custGeom>
                <a:avLst/>
                <a:gdLst/>
                <a:ahLst/>
                <a:cxnLst/>
                <a:rect l="l" t="t" r="r" b="b"/>
                <a:pathLst>
                  <a:path w="120" h="133" extrusionOk="0">
                    <a:moveTo>
                      <a:pt x="1" y="1"/>
                    </a:moveTo>
                    <a:lnTo>
                      <a:pt x="1" y="132"/>
                    </a:lnTo>
                    <a:lnTo>
                      <a:pt x="119" y="132"/>
                    </a:lnTo>
                    <a:lnTo>
                      <a:pt x="119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4" name="Google Shape;2604;p18"/>
              <p:cNvSpPr/>
              <p:nvPr/>
            </p:nvSpPr>
            <p:spPr>
              <a:xfrm>
                <a:off x="595875" y="3081650"/>
                <a:ext cx="3300" cy="305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22" extrusionOk="0">
                    <a:moveTo>
                      <a:pt x="0" y="0"/>
                    </a:moveTo>
                    <a:lnTo>
                      <a:pt x="0" y="122"/>
                    </a:lnTo>
                    <a:lnTo>
                      <a:pt x="132" y="122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5" name="Google Shape;2605;p18"/>
              <p:cNvSpPr/>
              <p:nvPr/>
            </p:nvSpPr>
            <p:spPr>
              <a:xfrm>
                <a:off x="579850" y="31480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6" name="Google Shape;2606;p18"/>
              <p:cNvSpPr/>
              <p:nvPr/>
            </p:nvSpPr>
            <p:spPr>
              <a:xfrm>
                <a:off x="743300" y="3114725"/>
                <a:ext cx="172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52" extrusionOk="0">
                    <a:moveTo>
                      <a:pt x="1" y="0"/>
                    </a:moveTo>
                    <a:lnTo>
                      <a:pt x="1" y="52"/>
                    </a:lnTo>
                    <a:lnTo>
                      <a:pt x="68" y="52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7" name="Google Shape;2607;p18"/>
              <p:cNvSpPr/>
              <p:nvPr/>
            </p:nvSpPr>
            <p:spPr>
              <a:xfrm>
                <a:off x="684275" y="3028300"/>
                <a:ext cx="1725" cy="1625"/>
              </a:xfrm>
              <a:custGeom>
                <a:avLst/>
                <a:gdLst/>
                <a:ahLst/>
                <a:cxnLst/>
                <a:rect l="l" t="t" r="r" b="b"/>
                <a:pathLst>
                  <a:path w="69" h="65" extrusionOk="0">
                    <a:moveTo>
                      <a:pt x="1" y="1"/>
                    </a:moveTo>
                    <a:lnTo>
                      <a:pt x="1" y="65"/>
                    </a:lnTo>
                    <a:lnTo>
                      <a:pt x="68" y="65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8" name="Google Shape;2608;p18"/>
              <p:cNvSpPr/>
              <p:nvPr/>
            </p:nvSpPr>
            <p:spPr>
              <a:xfrm>
                <a:off x="886200" y="3442750"/>
                <a:ext cx="1300" cy="1325"/>
              </a:xfrm>
              <a:custGeom>
                <a:avLst/>
                <a:gdLst/>
                <a:ahLst/>
                <a:cxnLst/>
                <a:rect l="l" t="t" r="r" b="b"/>
                <a:pathLst>
                  <a:path w="52" h="53" extrusionOk="0">
                    <a:moveTo>
                      <a:pt x="0" y="1"/>
                    </a:moveTo>
                    <a:lnTo>
                      <a:pt x="0" y="52"/>
                    </a:lnTo>
                    <a:lnTo>
                      <a:pt x="51" y="52"/>
                    </a:lnTo>
                    <a:lnTo>
                      <a:pt x="51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9" name="Google Shape;2609;p18"/>
              <p:cNvSpPr/>
              <p:nvPr/>
            </p:nvSpPr>
            <p:spPr>
              <a:xfrm>
                <a:off x="897875" y="3595250"/>
                <a:ext cx="132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53" h="52" extrusionOk="0">
                    <a:moveTo>
                      <a:pt x="1" y="1"/>
                    </a:moveTo>
                    <a:lnTo>
                      <a:pt x="1" y="52"/>
                    </a:lnTo>
                    <a:lnTo>
                      <a:pt x="52" y="52"/>
                    </a:lnTo>
                    <a:lnTo>
                      <a:pt x="52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0" name="Google Shape;2610;p18"/>
              <p:cNvSpPr/>
              <p:nvPr/>
            </p:nvSpPr>
            <p:spPr>
              <a:xfrm>
                <a:off x="878175" y="3493775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1" name="Google Shape;2611;p18"/>
              <p:cNvSpPr/>
              <p:nvPr/>
            </p:nvSpPr>
            <p:spPr>
              <a:xfrm>
                <a:off x="807375" y="317975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2" name="Google Shape;2612;p18"/>
              <p:cNvSpPr/>
              <p:nvPr/>
            </p:nvSpPr>
            <p:spPr>
              <a:xfrm>
                <a:off x="656575" y="3272900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1" y="0"/>
                    </a:moveTo>
                    <a:lnTo>
                      <a:pt x="1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3" name="Google Shape;2613;p18"/>
              <p:cNvSpPr/>
              <p:nvPr/>
            </p:nvSpPr>
            <p:spPr>
              <a:xfrm>
                <a:off x="549825" y="3363325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7"/>
                    </a:lnTo>
                    <a:lnTo>
                      <a:pt x="67" y="67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4" name="Google Shape;2614;p18"/>
              <p:cNvSpPr/>
              <p:nvPr/>
            </p:nvSpPr>
            <p:spPr>
              <a:xfrm>
                <a:off x="598500" y="350780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0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5" name="Google Shape;2615;p18"/>
              <p:cNvSpPr/>
              <p:nvPr/>
            </p:nvSpPr>
            <p:spPr>
              <a:xfrm>
                <a:off x="712325" y="3702650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6" name="Google Shape;2616;p18"/>
              <p:cNvSpPr/>
              <p:nvPr/>
            </p:nvSpPr>
            <p:spPr>
              <a:xfrm>
                <a:off x="766700" y="3540475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7" name="Google Shape;2617;p18"/>
              <p:cNvSpPr/>
              <p:nvPr/>
            </p:nvSpPr>
            <p:spPr>
              <a:xfrm>
                <a:off x="887475" y="373540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8" name="Google Shape;2618;p18"/>
              <p:cNvSpPr/>
              <p:nvPr/>
            </p:nvSpPr>
            <p:spPr>
              <a:xfrm>
                <a:off x="656900" y="3401350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9" name="Google Shape;2619;p18"/>
              <p:cNvSpPr/>
              <p:nvPr/>
            </p:nvSpPr>
            <p:spPr>
              <a:xfrm>
                <a:off x="774375" y="3366275"/>
                <a:ext cx="14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6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55" y="68"/>
                    </a:lnTo>
                    <a:lnTo>
                      <a:pt x="5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0" name="Google Shape;2620;p18"/>
              <p:cNvSpPr/>
              <p:nvPr/>
            </p:nvSpPr>
            <p:spPr>
              <a:xfrm>
                <a:off x="852475" y="36005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1" name="Google Shape;2621;p18"/>
              <p:cNvSpPr/>
              <p:nvPr/>
            </p:nvSpPr>
            <p:spPr>
              <a:xfrm>
                <a:off x="857450" y="3060975"/>
                <a:ext cx="1375" cy="14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56" extrusionOk="0">
                    <a:moveTo>
                      <a:pt x="0" y="1"/>
                    </a:moveTo>
                    <a:lnTo>
                      <a:pt x="0" y="55"/>
                    </a:lnTo>
                    <a:lnTo>
                      <a:pt x="54" y="55"/>
                    </a:lnTo>
                    <a:lnTo>
                      <a:pt x="54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2" name="Google Shape;2622;p18"/>
              <p:cNvSpPr/>
              <p:nvPr/>
            </p:nvSpPr>
            <p:spPr>
              <a:xfrm>
                <a:off x="570150" y="3498825"/>
                <a:ext cx="1725" cy="1625"/>
              </a:xfrm>
              <a:custGeom>
                <a:avLst/>
                <a:gdLst/>
                <a:ahLst/>
                <a:cxnLst/>
                <a:rect l="l" t="t" r="r" b="b"/>
                <a:pathLst>
                  <a:path w="69" h="65" extrusionOk="0">
                    <a:moveTo>
                      <a:pt x="1" y="0"/>
                    </a:moveTo>
                    <a:lnTo>
                      <a:pt x="1" y="65"/>
                    </a:lnTo>
                    <a:lnTo>
                      <a:pt x="68" y="65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3" name="Google Shape;2623;p18"/>
              <p:cNvSpPr/>
              <p:nvPr/>
            </p:nvSpPr>
            <p:spPr>
              <a:xfrm>
                <a:off x="726025" y="33459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7" y="68"/>
                    </a:lnTo>
                    <a:lnTo>
                      <a:pt x="67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4" name="Google Shape;2624;p18"/>
              <p:cNvSpPr/>
              <p:nvPr/>
            </p:nvSpPr>
            <p:spPr>
              <a:xfrm>
                <a:off x="867850" y="3149075"/>
                <a:ext cx="1625" cy="1400"/>
              </a:xfrm>
              <a:custGeom>
                <a:avLst/>
                <a:gdLst/>
                <a:ahLst/>
                <a:cxnLst/>
                <a:rect l="l" t="t" r="r" b="b"/>
                <a:pathLst>
                  <a:path w="65" h="56" extrusionOk="0">
                    <a:moveTo>
                      <a:pt x="0" y="1"/>
                    </a:moveTo>
                    <a:lnTo>
                      <a:pt x="0" y="55"/>
                    </a:lnTo>
                    <a:lnTo>
                      <a:pt x="65" y="55"/>
                    </a:lnTo>
                    <a:lnTo>
                      <a:pt x="6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5" name="Google Shape;2625;p18"/>
              <p:cNvSpPr/>
              <p:nvPr/>
            </p:nvSpPr>
            <p:spPr>
              <a:xfrm>
                <a:off x="657225" y="314740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67" y="68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6" name="Google Shape;2626;p18"/>
              <p:cNvSpPr/>
              <p:nvPr/>
            </p:nvSpPr>
            <p:spPr>
              <a:xfrm>
                <a:off x="710625" y="366830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0"/>
                    </a:moveTo>
                    <a:lnTo>
                      <a:pt x="1" y="67"/>
                    </a:lnTo>
                    <a:lnTo>
                      <a:pt x="68" y="67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7" name="Google Shape;2627;p18"/>
              <p:cNvSpPr/>
              <p:nvPr/>
            </p:nvSpPr>
            <p:spPr>
              <a:xfrm>
                <a:off x="899175" y="3347625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7"/>
                    </a:lnTo>
                    <a:lnTo>
                      <a:pt x="67" y="67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8" name="Google Shape;2628;p18"/>
              <p:cNvSpPr/>
              <p:nvPr/>
            </p:nvSpPr>
            <p:spPr>
              <a:xfrm>
                <a:off x="902850" y="322685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9" name="Google Shape;2629;p18"/>
              <p:cNvSpPr/>
              <p:nvPr/>
            </p:nvSpPr>
            <p:spPr>
              <a:xfrm>
                <a:off x="819075" y="3437075"/>
                <a:ext cx="137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52" extrusionOk="0">
                    <a:moveTo>
                      <a:pt x="1" y="1"/>
                    </a:moveTo>
                    <a:lnTo>
                      <a:pt x="1" y="52"/>
                    </a:lnTo>
                    <a:lnTo>
                      <a:pt x="55" y="52"/>
                    </a:lnTo>
                    <a:lnTo>
                      <a:pt x="5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0" name="Google Shape;2630;p18"/>
              <p:cNvSpPr/>
              <p:nvPr/>
            </p:nvSpPr>
            <p:spPr>
              <a:xfrm>
                <a:off x="708625" y="3222125"/>
                <a:ext cx="3400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35" extrusionOk="0">
                    <a:moveTo>
                      <a:pt x="1" y="0"/>
                    </a:moveTo>
                    <a:lnTo>
                      <a:pt x="1" y="135"/>
                    </a:lnTo>
                    <a:lnTo>
                      <a:pt x="135" y="135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1" name="Google Shape;2631;p18"/>
              <p:cNvSpPr/>
              <p:nvPr/>
            </p:nvSpPr>
            <p:spPr>
              <a:xfrm>
                <a:off x="892525" y="3304200"/>
                <a:ext cx="3375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36" extrusionOk="0">
                    <a:moveTo>
                      <a:pt x="0" y="1"/>
                    </a:moveTo>
                    <a:lnTo>
                      <a:pt x="0" y="135"/>
                    </a:lnTo>
                    <a:lnTo>
                      <a:pt x="135" y="135"/>
                    </a:lnTo>
                    <a:lnTo>
                      <a:pt x="13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2" name="Google Shape;2632;p18"/>
              <p:cNvSpPr/>
              <p:nvPr/>
            </p:nvSpPr>
            <p:spPr>
              <a:xfrm>
                <a:off x="567850" y="3582200"/>
                <a:ext cx="3300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5" extrusionOk="0">
                    <a:moveTo>
                      <a:pt x="0" y="0"/>
                    </a:moveTo>
                    <a:lnTo>
                      <a:pt x="0" y="135"/>
                    </a:lnTo>
                    <a:lnTo>
                      <a:pt x="131" y="135"/>
                    </a:lnTo>
                    <a:lnTo>
                      <a:pt x="131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3" name="Google Shape;2633;p18"/>
              <p:cNvSpPr/>
              <p:nvPr/>
            </p:nvSpPr>
            <p:spPr>
              <a:xfrm>
                <a:off x="751725" y="3706650"/>
                <a:ext cx="3300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6" extrusionOk="0">
                    <a:moveTo>
                      <a:pt x="0" y="1"/>
                    </a:moveTo>
                    <a:lnTo>
                      <a:pt x="0" y="135"/>
                    </a:lnTo>
                    <a:lnTo>
                      <a:pt x="132" y="135"/>
                    </a:lnTo>
                    <a:lnTo>
                      <a:pt x="132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4" name="Google Shape;2634;p18"/>
              <p:cNvSpPr/>
              <p:nvPr/>
            </p:nvSpPr>
            <p:spPr>
              <a:xfrm>
                <a:off x="696950" y="3531500"/>
                <a:ext cx="3375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36" extrusionOk="0">
                    <a:moveTo>
                      <a:pt x="0" y="0"/>
                    </a:moveTo>
                    <a:lnTo>
                      <a:pt x="0" y="135"/>
                    </a:lnTo>
                    <a:lnTo>
                      <a:pt x="135" y="135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5" name="Google Shape;2635;p18"/>
              <p:cNvSpPr/>
              <p:nvPr/>
            </p:nvSpPr>
            <p:spPr>
              <a:xfrm>
                <a:off x="679950" y="3419700"/>
                <a:ext cx="3325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5" extrusionOk="0">
                    <a:moveTo>
                      <a:pt x="1" y="0"/>
                    </a:moveTo>
                    <a:lnTo>
                      <a:pt x="1" y="135"/>
                    </a:lnTo>
                    <a:lnTo>
                      <a:pt x="132" y="135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6" name="Google Shape;2636;p18"/>
              <p:cNvSpPr/>
              <p:nvPr/>
            </p:nvSpPr>
            <p:spPr>
              <a:xfrm>
                <a:off x="836450" y="3355300"/>
                <a:ext cx="3400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36" extrusionOk="0">
                    <a:moveTo>
                      <a:pt x="1" y="1"/>
                    </a:moveTo>
                    <a:lnTo>
                      <a:pt x="1" y="135"/>
                    </a:lnTo>
                    <a:lnTo>
                      <a:pt x="135" y="135"/>
                    </a:lnTo>
                    <a:lnTo>
                      <a:pt x="13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637" name="Google Shape;2637;p18"/>
          <p:cNvSpPr txBox="1">
            <a:spLocks noGrp="1"/>
          </p:cNvSpPr>
          <p:nvPr>
            <p:ph type="title"/>
          </p:nvPr>
        </p:nvSpPr>
        <p:spPr>
          <a:xfrm>
            <a:off x="2347938" y="655812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638" name="Google Shape;2638;p18"/>
          <p:cNvSpPr txBox="1">
            <a:spLocks noGrp="1"/>
          </p:cNvSpPr>
          <p:nvPr>
            <p:ph type="subTitle" idx="1"/>
          </p:nvPr>
        </p:nvSpPr>
        <p:spPr>
          <a:xfrm>
            <a:off x="2347900" y="1780137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2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41" name="Google Shape;2641;p19"/>
          <p:cNvGrpSpPr/>
          <p:nvPr/>
        </p:nvGrpSpPr>
        <p:grpSpPr>
          <a:xfrm>
            <a:off x="116653" y="185058"/>
            <a:ext cx="8910952" cy="4773370"/>
            <a:chOff x="238425" y="1163850"/>
            <a:chExt cx="2110050" cy="1130300"/>
          </a:xfrm>
        </p:grpSpPr>
        <p:sp>
          <p:nvSpPr>
            <p:cNvPr id="2642" name="Google Shape;2642;p19"/>
            <p:cNvSpPr/>
            <p:nvPr/>
          </p:nvSpPr>
          <p:spPr>
            <a:xfrm>
              <a:off x="238425" y="1163850"/>
              <a:ext cx="2110050" cy="1130300"/>
            </a:xfrm>
            <a:custGeom>
              <a:avLst/>
              <a:gdLst/>
              <a:ahLst/>
              <a:cxnLst/>
              <a:rect l="l" t="t" r="r" b="b"/>
              <a:pathLst>
                <a:path w="84402" h="45212" extrusionOk="0">
                  <a:moveTo>
                    <a:pt x="84174" y="228"/>
                  </a:moveTo>
                  <a:lnTo>
                    <a:pt x="84174" y="39820"/>
                  </a:lnTo>
                  <a:cubicBezTo>
                    <a:pt x="82159" y="41835"/>
                    <a:pt x="81025" y="42969"/>
                    <a:pt x="79010" y="44984"/>
                  </a:cubicBezTo>
                  <a:lnTo>
                    <a:pt x="228" y="44984"/>
                  </a:lnTo>
                  <a:lnTo>
                    <a:pt x="228" y="5408"/>
                  </a:lnTo>
                  <a:cubicBezTo>
                    <a:pt x="2256" y="3380"/>
                    <a:pt x="3393" y="2259"/>
                    <a:pt x="5408" y="228"/>
                  </a:cubicBezTo>
                  <a:close/>
                  <a:moveTo>
                    <a:pt x="5315" y="0"/>
                  </a:moveTo>
                  <a:lnTo>
                    <a:pt x="5248" y="68"/>
                  </a:lnTo>
                  <a:lnTo>
                    <a:pt x="68" y="5248"/>
                  </a:lnTo>
                  <a:lnTo>
                    <a:pt x="1" y="5315"/>
                  </a:lnTo>
                  <a:lnTo>
                    <a:pt x="1" y="5408"/>
                  </a:lnTo>
                  <a:lnTo>
                    <a:pt x="1" y="44984"/>
                  </a:lnTo>
                  <a:lnTo>
                    <a:pt x="1" y="45212"/>
                  </a:lnTo>
                  <a:lnTo>
                    <a:pt x="79103" y="45212"/>
                  </a:lnTo>
                  <a:lnTo>
                    <a:pt x="79157" y="45145"/>
                  </a:lnTo>
                  <a:lnTo>
                    <a:pt x="82652" y="41662"/>
                  </a:lnTo>
                  <a:lnTo>
                    <a:pt x="84334" y="39980"/>
                  </a:lnTo>
                  <a:lnTo>
                    <a:pt x="84401" y="39913"/>
                  </a:lnTo>
                  <a:lnTo>
                    <a:pt x="84401" y="39820"/>
                  </a:lnTo>
                  <a:lnTo>
                    <a:pt x="84401" y="228"/>
                  </a:lnTo>
                  <a:lnTo>
                    <a:pt x="84401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6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3" name="Google Shape;2643;p19"/>
            <p:cNvSpPr/>
            <p:nvPr/>
          </p:nvSpPr>
          <p:spPr>
            <a:xfrm>
              <a:off x="244125" y="1169525"/>
              <a:ext cx="2098675" cy="1118950"/>
            </a:xfrm>
            <a:custGeom>
              <a:avLst/>
              <a:gdLst/>
              <a:ahLst/>
              <a:cxnLst/>
              <a:rect l="l" t="t" r="r" b="b"/>
              <a:pathLst>
                <a:path w="83947" h="44758" extrusionOk="0">
                  <a:moveTo>
                    <a:pt x="4751" y="1"/>
                  </a:moveTo>
                  <a:cubicBezTo>
                    <a:pt x="2896" y="1856"/>
                    <a:pt x="1855" y="2897"/>
                    <a:pt x="0" y="4755"/>
                  </a:cubicBezTo>
                  <a:lnTo>
                    <a:pt x="0" y="44757"/>
                  </a:lnTo>
                  <a:lnTo>
                    <a:pt x="79208" y="44757"/>
                  </a:lnTo>
                  <a:cubicBezTo>
                    <a:pt x="81063" y="42915"/>
                    <a:pt x="82091" y="41874"/>
                    <a:pt x="83946" y="40019"/>
                  </a:cubicBezTo>
                  <a:lnTo>
                    <a:pt x="83946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4" name="Google Shape;2644;p19"/>
            <p:cNvSpPr/>
            <p:nvPr/>
          </p:nvSpPr>
          <p:spPr>
            <a:xfrm>
              <a:off x="244125" y="1169525"/>
              <a:ext cx="2098675" cy="1118950"/>
            </a:xfrm>
            <a:custGeom>
              <a:avLst/>
              <a:gdLst/>
              <a:ahLst/>
              <a:cxnLst/>
              <a:rect l="l" t="t" r="r" b="b"/>
              <a:pathLst>
                <a:path w="83947" h="44758" extrusionOk="0">
                  <a:moveTo>
                    <a:pt x="83866" y="81"/>
                  </a:moveTo>
                  <a:lnTo>
                    <a:pt x="83866" y="39552"/>
                  </a:lnTo>
                  <a:lnTo>
                    <a:pt x="82197" y="41221"/>
                  </a:lnTo>
                  <a:lnTo>
                    <a:pt x="78740" y="44677"/>
                  </a:lnTo>
                  <a:lnTo>
                    <a:pt x="93" y="44677"/>
                  </a:lnTo>
                  <a:lnTo>
                    <a:pt x="93" y="5206"/>
                  </a:lnTo>
                  <a:lnTo>
                    <a:pt x="5219" y="81"/>
                  </a:lnTo>
                  <a:close/>
                  <a:moveTo>
                    <a:pt x="5180" y="1"/>
                  </a:moveTo>
                  <a:cubicBezTo>
                    <a:pt x="3165" y="2032"/>
                    <a:pt x="2028" y="3153"/>
                    <a:pt x="0" y="5181"/>
                  </a:cubicBezTo>
                  <a:lnTo>
                    <a:pt x="0" y="44757"/>
                  </a:lnTo>
                  <a:lnTo>
                    <a:pt x="78782" y="44757"/>
                  </a:lnTo>
                  <a:cubicBezTo>
                    <a:pt x="80797" y="42742"/>
                    <a:pt x="81931" y="41608"/>
                    <a:pt x="83946" y="39593"/>
                  </a:cubicBezTo>
                  <a:lnTo>
                    <a:pt x="83946" y="1"/>
                  </a:lnTo>
                  <a:close/>
                </a:path>
              </a:pathLst>
            </a:custGeom>
            <a:solidFill>
              <a:srgbClr val="00C0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5" name="Google Shape;2645;p19"/>
            <p:cNvSpPr/>
            <p:nvPr/>
          </p:nvSpPr>
          <p:spPr>
            <a:xfrm>
              <a:off x="276475" y="1201875"/>
              <a:ext cx="2033950" cy="1054250"/>
            </a:xfrm>
            <a:custGeom>
              <a:avLst/>
              <a:gdLst/>
              <a:ahLst/>
              <a:cxnLst/>
              <a:rect l="l" t="t" r="r" b="b"/>
              <a:pathLst>
                <a:path w="81358" h="42170" extrusionOk="0">
                  <a:moveTo>
                    <a:pt x="4312" y="1"/>
                  </a:moveTo>
                  <a:cubicBezTo>
                    <a:pt x="2631" y="1683"/>
                    <a:pt x="1682" y="2631"/>
                    <a:pt x="0" y="4313"/>
                  </a:cubicBezTo>
                  <a:lnTo>
                    <a:pt x="0" y="42169"/>
                  </a:lnTo>
                  <a:lnTo>
                    <a:pt x="77046" y="42169"/>
                  </a:lnTo>
                  <a:lnTo>
                    <a:pt x="81358" y="37857"/>
                  </a:lnTo>
                  <a:lnTo>
                    <a:pt x="8135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6" name="Google Shape;2646;p19"/>
            <p:cNvSpPr/>
            <p:nvPr/>
          </p:nvSpPr>
          <p:spPr>
            <a:xfrm>
              <a:off x="276475" y="1595675"/>
              <a:ext cx="15725" cy="266975"/>
            </a:xfrm>
            <a:custGeom>
              <a:avLst/>
              <a:gdLst/>
              <a:ahLst/>
              <a:cxnLst/>
              <a:rect l="l" t="t" r="r" b="b"/>
              <a:pathLst>
                <a:path w="629" h="10679" extrusionOk="0">
                  <a:moveTo>
                    <a:pt x="0" y="1"/>
                  </a:moveTo>
                  <a:lnTo>
                    <a:pt x="0" y="10678"/>
                  </a:lnTo>
                  <a:cubicBezTo>
                    <a:pt x="350" y="10678"/>
                    <a:pt x="628" y="10399"/>
                    <a:pt x="628" y="10053"/>
                  </a:cubicBezTo>
                  <a:lnTo>
                    <a:pt x="628" y="629"/>
                  </a:lnTo>
                  <a:cubicBezTo>
                    <a:pt x="628" y="283"/>
                    <a:pt x="350" y="1"/>
                    <a:pt x="0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7" name="Google Shape;2647;p19"/>
            <p:cNvSpPr/>
            <p:nvPr/>
          </p:nvSpPr>
          <p:spPr>
            <a:xfrm>
              <a:off x="2293750" y="1595675"/>
              <a:ext cx="15725" cy="266975"/>
            </a:xfrm>
            <a:custGeom>
              <a:avLst/>
              <a:gdLst/>
              <a:ahLst/>
              <a:cxnLst/>
              <a:rect l="l" t="t" r="r" b="b"/>
              <a:pathLst>
                <a:path w="629" h="10679" extrusionOk="0">
                  <a:moveTo>
                    <a:pt x="628" y="1"/>
                  </a:moveTo>
                  <a:cubicBezTo>
                    <a:pt x="279" y="1"/>
                    <a:pt x="0" y="283"/>
                    <a:pt x="0" y="629"/>
                  </a:cubicBezTo>
                  <a:lnTo>
                    <a:pt x="0" y="10053"/>
                  </a:lnTo>
                  <a:cubicBezTo>
                    <a:pt x="0" y="10399"/>
                    <a:pt x="279" y="10678"/>
                    <a:pt x="628" y="10678"/>
                  </a:cubicBezTo>
                  <a:lnTo>
                    <a:pt x="628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8" name="Google Shape;2648;p19"/>
            <p:cNvSpPr/>
            <p:nvPr/>
          </p:nvSpPr>
          <p:spPr>
            <a:xfrm>
              <a:off x="275200" y="1200600"/>
              <a:ext cx="2036600" cy="1056875"/>
            </a:xfrm>
            <a:custGeom>
              <a:avLst/>
              <a:gdLst/>
              <a:ahLst/>
              <a:cxnLst/>
              <a:rect l="l" t="t" r="r" b="b"/>
              <a:pathLst>
                <a:path w="81464" h="42275" extrusionOk="0">
                  <a:moveTo>
                    <a:pt x="81354" y="106"/>
                  </a:moveTo>
                  <a:lnTo>
                    <a:pt x="81354" y="37886"/>
                  </a:lnTo>
                  <a:lnTo>
                    <a:pt x="81354" y="37886"/>
                  </a:lnTo>
                  <a:cubicBezTo>
                    <a:pt x="79692" y="39561"/>
                    <a:pt x="78758" y="40491"/>
                    <a:pt x="77087" y="42166"/>
                  </a:cubicBezTo>
                  <a:lnTo>
                    <a:pt x="106" y="42166"/>
                  </a:lnTo>
                  <a:lnTo>
                    <a:pt x="106" y="4393"/>
                  </a:lnTo>
                  <a:lnTo>
                    <a:pt x="106" y="4393"/>
                  </a:lnTo>
                  <a:cubicBezTo>
                    <a:pt x="1776" y="2723"/>
                    <a:pt x="2723" y="1776"/>
                    <a:pt x="4392" y="106"/>
                  </a:cubicBezTo>
                  <a:close/>
                  <a:moveTo>
                    <a:pt x="4351" y="1"/>
                  </a:moveTo>
                  <a:lnTo>
                    <a:pt x="4338" y="13"/>
                  </a:lnTo>
                  <a:cubicBezTo>
                    <a:pt x="2643" y="1695"/>
                    <a:pt x="1708" y="2644"/>
                    <a:pt x="13" y="4325"/>
                  </a:cubicBezTo>
                  <a:lnTo>
                    <a:pt x="0" y="4351"/>
                  </a:lnTo>
                  <a:lnTo>
                    <a:pt x="0" y="42275"/>
                  </a:lnTo>
                  <a:lnTo>
                    <a:pt x="77126" y="42275"/>
                  </a:lnTo>
                  <a:lnTo>
                    <a:pt x="77138" y="42259"/>
                  </a:lnTo>
                  <a:lnTo>
                    <a:pt x="81450" y="37950"/>
                  </a:lnTo>
                  <a:lnTo>
                    <a:pt x="81463" y="37934"/>
                  </a:lnTo>
                  <a:lnTo>
                    <a:pt x="81463" y="1"/>
                  </a:lnTo>
                  <a:close/>
                </a:path>
              </a:pathLst>
            </a:custGeom>
            <a:solidFill>
              <a:srgbClr val="FF24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49" name="Google Shape;2649;p19"/>
          <p:cNvGrpSpPr/>
          <p:nvPr/>
        </p:nvGrpSpPr>
        <p:grpSpPr>
          <a:xfrm>
            <a:off x="-6449" y="-94"/>
            <a:ext cx="9150439" cy="5143478"/>
            <a:chOff x="-6449" y="-94"/>
            <a:chExt cx="9150439" cy="5143478"/>
          </a:xfrm>
        </p:grpSpPr>
        <p:grpSp>
          <p:nvGrpSpPr>
            <p:cNvPr id="2650" name="Google Shape;2650;p19"/>
            <p:cNvGrpSpPr/>
            <p:nvPr/>
          </p:nvGrpSpPr>
          <p:grpSpPr>
            <a:xfrm>
              <a:off x="6499576" y="-94"/>
              <a:ext cx="2644414" cy="5143478"/>
              <a:chOff x="540125" y="3028300"/>
              <a:chExt cx="364425" cy="708800"/>
            </a:xfrm>
          </p:grpSpPr>
          <p:sp>
            <p:nvSpPr>
              <p:cNvPr id="2651" name="Google Shape;2651;p19"/>
              <p:cNvSpPr/>
              <p:nvPr/>
            </p:nvSpPr>
            <p:spPr>
              <a:xfrm>
                <a:off x="633200" y="3204825"/>
                <a:ext cx="3375" cy="2975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19" extrusionOk="0">
                    <a:moveTo>
                      <a:pt x="0" y="0"/>
                    </a:moveTo>
                    <a:lnTo>
                      <a:pt x="0" y="119"/>
                    </a:lnTo>
                    <a:lnTo>
                      <a:pt x="135" y="119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2" name="Google Shape;2652;p19"/>
              <p:cNvSpPr/>
              <p:nvPr/>
            </p:nvSpPr>
            <p:spPr>
              <a:xfrm>
                <a:off x="763725" y="3083325"/>
                <a:ext cx="3325" cy="307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23" extrusionOk="0">
                    <a:moveTo>
                      <a:pt x="1" y="0"/>
                    </a:moveTo>
                    <a:lnTo>
                      <a:pt x="1" y="122"/>
                    </a:lnTo>
                    <a:lnTo>
                      <a:pt x="132" y="122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3" name="Google Shape;2653;p19"/>
              <p:cNvSpPr/>
              <p:nvPr/>
            </p:nvSpPr>
            <p:spPr>
              <a:xfrm>
                <a:off x="540125" y="3330950"/>
                <a:ext cx="3000" cy="3325"/>
              </a:xfrm>
              <a:custGeom>
                <a:avLst/>
                <a:gdLst/>
                <a:ahLst/>
                <a:cxnLst/>
                <a:rect l="l" t="t" r="r" b="b"/>
                <a:pathLst>
                  <a:path w="120" h="133" extrusionOk="0">
                    <a:moveTo>
                      <a:pt x="1" y="1"/>
                    </a:moveTo>
                    <a:lnTo>
                      <a:pt x="1" y="132"/>
                    </a:lnTo>
                    <a:lnTo>
                      <a:pt x="119" y="132"/>
                    </a:lnTo>
                    <a:lnTo>
                      <a:pt x="119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4" name="Google Shape;2654;p19"/>
              <p:cNvSpPr/>
              <p:nvPr/>
            </p:nvSpPr>
            <p:spPr>
              <a:xfrm>
                <a:off x="595875" y="3081650"/>
                <a:ext cx="3300" cy="305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22" extrusionOk="0">
                    <a:moveTo>
                      <a:pt x="0" y="0"/>
                    </a:moveTo>
                    <a:lnTo>
                      <a:pt x="0" y="122"/>
                    </a:lnTo>
                    <a:lnTo>
                      <a:pt x="132" y="122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5" name="Google Shape;2655;p19"/>
              <p:cNvSpPr/>
              <p:nvPr/>
            </p:nvSpPr>
            <p:spPr>
              <a:xfrm>
                <a:off x="579850" y="31480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6" name="Google Shape;2656;p19"/>
              <p:cNvSpPr/>
              <p:nvPr/>
            </p:nvSpPr>
            <p:spPr>
              <a:xfrm>
                <a:off x="743300" y="3114725"/>
                <a:ext cx="172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52" extrusionOk="0">
                    <a:moveTo>
                      <a:pt x="1" y="0"/>
                    </a:moveTo>
                    <a:lnTo>
                      <a:pt x="1" y="52"/>
                    </a:lnTo>
                    <a:lnTo>
                      <a:pt x="68" y="52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7" name="Google Shape;2657;p19"/>
              <p:cNvSpPr/>
              <p:nvPr/>
            </p:nvSpPr>
            <p:spPr>
              <a:xfrm>
                <a:off x="684275" y="3028300"/>
                <a:ext cx="1725" cy="1625"/>
              </a:xfrm>
              <a:custGeom>
                <a:avLst/>
                <a:gdLst/>
                <a:ahLst/>
                <a:cxnLst/>
                <a:rect l="l" t="t" r="r" b="b"/>
                <a:pathLst>
                  <a:path w="69" h="65" extrusionOk="0">
                    <a:moveTo>
                      <a:pt x="1" y="1"/>
                    </a:moveTo>
                    <a:lnTo>
                      <a:pt x="1" y="65"/>
                    </a:lnTo>
                    <a:lnTo>
                      <a:pt x="68" y="65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8" name="Google Shape;2658;p19"/>
              <p:cNvSpPr/>
              <p:nvPr/>
            </p:nvSpPr>
            <p:spPr>
              <a:xfrm>
                <a:off x="886200" y="3442750"/>
                <a:ext cx="1300" cy="1325"/>
              </a:xfrm>
              <a:custGeom>
                <a:avLst/>
                <a:gdLst/>
                <a:ahLst/>
                <a:cxnLst/>
                <a:rect l="l" t="t" r="r" b="b"/>
                <a:pathLst>
                  <a:path w="52" h="53" extrusionOk="0">
                    <a:moveTo>
                      <a:pt x="0" y="1"/>
                    </a:moveTo>
                    <a:lnTo>
                      <a:pt x="0" y="52"/>
                    </a:lnTo>
                    <a:lnTo>
                      <a:pt x="51" y="52"/>
                    </a:lnTo>
                    <a:lnTo>
                      <a:pt x="51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9" name="Google Shape;2659;p19"/>
              <p:cNvSpPr/>
              <p:nvPr/>
            </p:nvSpPr>
            <p:spPr>
              <a:xfrm>
                <a:off x="897875" y="3595250"/>
                <a:ext cx="132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53" h="52" extrusionOk="0">
                    <a:moveTo>
                      <a:pt x="1" y="1"/>
                    </a:moveTo>
                    <a:lnTo>
                      <a:pt x="1" y="52"/>
                    </a:lnTo>
                    <a:lnTo>
                      <a:pt x="52" y="52"/>
                    </a:lnTo>
                    <a:lnTo>
                      <a:pt x="52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0" name="Google Shape;2660;p19"/>
              <p:cNvSpPr/>
              <p:nvPr/>
            </p:nvSpPr>
            <p:spPr>
              <a:xfrm>
                <a:off x="878175" y="3493775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1" name="Google Shape;2661;p19"/>
              <p:cNvSpPr/>
              <p:nvPr/>
            </p:nvSpPr>
            <p:spPr>
              <a:xfrm>
                <a:off x="807375" y="317975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2" name="Google Shape;2662;p19"/>
              <p:cNvSpPr/>
              <p:nvPr/>
            </p:nvSpPr>
            <p:spPr>
              <a:xfrm>
                <a:off x="656575" y="3272900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1" y="0"/>
                    </a:moveTo>
                    <a:lnTo>
                      <a:pt x="1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3" name="Google Shape;2663;p19"/>
              <p:cNvSpPr/>
              <p:nvPr/>
            </p:nvSpPr>
            <p:spPr>
              <a:xfrm>
                <a:off x="549825" y="3363325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7"/>
                    </a:lnTo>
                    <a:lnTo>
                      <a:pt x="67" y="67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4" name="Google Shape;2664;p19"/>
              <p:cNvSpPr/>
              <p:nvPr/>
            </p:nvSpPr>
            <p:spPr>
              <a:xfrm>
                <a:off x="598500" y="350780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0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5" name="Google Shape;2665;p19"/>
              <p:cNvSpPr/>
              <p:nvPr/>
            </p:nvSpPr>
            <p:spPr>
              <a:xfrm>
                <a:off x="712325" y="3702650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6" name="Google Shape;2666;p19"/>
              <p:cNvSpPr/>
              <p:nvPr/>
            </p:nvSpPr>
            <p:spPr>
              <a:xfrm>
                <a:off x="766700" y="3540475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7" name="Google Shape;2667;p19"/>
              <p:cNvSpPr/>
              <p:nvPr/>
            </p:nvSpPr>
            <p:spPr>
              <a:xfrm>
                <a:off x="887475" y="373540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8" name="Google Shape;2668;p19"/>
              <p:cNvSpPr/>
              <p:nvPr/>
            </p:nvSpPr>
            <p:spPr>
              <a:xfrm>
                <a:off x="656900" y="3401350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9" name="Google Shape;2669;p19"/>
              <p:cNvSpPr/>
              <p:nvPr/>
            </p:nvSpPr>
            <p:spPr>
              <a:xfrm>
                <a:off x="774375" y="3366275"/>
                <a:ext cx="14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6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55" y="68"/>
                    </a:lnTo>
                    <a:lnTo>
                      <a:pt x="5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0" name="Google Shape;2670;p19"/>
              <p:cNvSpPr/>
              <p:nvPr/>
            </p:nvSpPr>
            <p:spPr>
              <a:xfrm>
                <a:off x="852475" y="36005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1" name="Google Shape;2671;p19"/>
              <p:cNvSpPr/>
              <p:nvPr/>
            </p:nvSpPr>
            <p:spPr>
              <a:xfrm>
                <a:off x="857450" y="3060975"/>
                <a:ext cx="1375" cy="14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56" extrusionOk="0">
                    <a:moveTo>
                      <a:pt x="0" y="1"/>
                    </a:moveTo>
                    <a:lnTo>
                      <a:pt x="0" y="55"/>
                    </a:lnTo>
                    <a:lnTo>
                      <a:pt x="54" y="55"/>
                    </a:lnTo>
                    <a:lnTo>
                      <a:pt x="54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2" name="Google Shape;2672;p19"/>
              <p:cNvSpPr/>
              <p:nvPr/>
            </p:nvSpPr>
            <p:spPr>
              <a:xfrm>
                <a:off x="570150" y="3498825"/>
                <a:ext cx="1725" cy="1625"/>
              </a:xfrm>
              <a:custGeom>
                <a:avLst/>
                <a:gdLst/>
                <a:ahLst/>
                <a:cxnLst/>
                <a:rect l="l" t="t" r="r" b="b"/>
                <a:pathLst>
                  <a:path w="69" h="65" extrusionOk="0">
                    <a:moveTo>
                      <a:pt x="1" y="0"/>
                    </a:moveTo>
                    <a:lnTo>
                      <a:pt x="1" y="65"/>
                    </a:lnTo>
                    <a:lnTo>
                      <a:pt x="68" y="65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3" name="Google Shape;2673;p19"/>
              <p:cNvSpPr/>
              <p:nvPr/>
            </p:nvSpPr>
            <p:spPr>
              <a:xfrm>
                <a:off x="726025" y="33459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7" y="68"/>
                    </a:lnTo>
                    <a:lnTo>
                      <a:pt x="67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4" name="Google Shape;2674;p19"/>
              <p:cNvSpPr/>
              <p:nvPr/>
            </p:nvSpPr>
            <p:spPr>
              <a:xfrm>
                <a:off x="867850" y="3149075"/>
                <a:ext cx="1625" cy="1400"/>
              </a:xfrm>
              <a:custGeom>
                <a:avLst/>
                <a:gdLst/>
                <a:ahLst/>
                <a:cxnLst/>
                <a:rect l="l" t="t" r="r" b="b"/>
                <a:pathLst>
                  <a:path w="65" h="56" extrusionOk="0">
                    <a:moveTo>
                      <a:pt x="0" y="1"/>
                    </a:moveTo>
                    <a:lnTo>
                      <a:pt x="0" y="55"/>
                    </a:lnTo>
                    <a:lnTo>
                      <a:pt x="65" y="55"/>
                    </a:lnTo>
                    <a:lnTo>
                      <a:pt x="6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5" name="Google Shape;2675;p19"/>
              <p:cNvSpPr/>
              <p:nvPr/>
            </p:nvSpPr>
            <p:spPr>
              <a:xfrm>
                <a:off x="657225" y="314740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67" y="68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6" name="Google Shape;2676;p19"/>
              <p:cNvSpPr/>
              <p:nvPr/>
            </p:nvSpPr>
            <p:spPr>
              <a:xfrm>
                <a:off x="710625" y="366830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0"/>
                    </a:moveTo>
                    <a:lnTo>
                      <a:pt x="1" y="67"/>
                    </a:lnTo>
                    <a:lnTo>
                      <a:pt x="68" y="67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7" name="Google Shape;2677;p19"/>
              <p:cNvSpPr/>
              <p:nvPr/>
            </p:nvSpPr>
            <p:spPr>
              <a:xfrm>
                <a:off x="899175" y="3347625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7"/>
                    </a:lnTo>
                    <a:lnTo>
                      <a:pt x="67" y="67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8" name="Google Shape;2678;p19"/>
              <p:cNvSpPr/>
              <p:nvPr/>
            </p:nvSpPr>
            <p:spPr>
              <a:xfrm>
                <a:off x="902850" y="322685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9" name="Google Shape;2679;p19"/>
              <p:cNvSpPr/>
              <p:nvPr/>
            </p:nvSpPr>
            <p:spPr>
              <a:xfrm>
                <a:off x="819075" y="3437075"/>
                <a:ext cx="137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52" extrusionOk="0">
                    <a:moveTo>
                      <a:pt x="1" y="1"/>
                    </a:moveTo>
                    <a:lnTo>
                      <a:pt x="1" y="52"/>
                    </a:lnTo>
                    <a:lnTo>
                      <a:pt x="55" y="52"/>
                    </a:lnTo>
                    <a:lnTo>
                      <a:pt x="5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0" name="Google Shape;2680;p19"/>
              <p:cNvSpPr/>
              <p:nvPr/>
            </p:nvSpPr>
            <p:spPr>
              <a:xfrm>
                <a:off x="708625" y="3222125"/>
                <a:ext cx="3400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35" extrusionOk="0">
                    <a:moveTo>
                      <a:pt x="1" y="0"/>
                    </a:moveTo>
                    <a:lnTo>
                      <a:pt x="1" y="135"/>
                    </a:lnTo>
                    <a:lnTo>
                      <a:pt x="135" y="135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1" name="Google Shape;2681;p19"/>
              <p:cNvSpPr/>
              <p:nvPr/>
            </p:nvSpPr>
            <p:spPr>
              <a:xfrm>
                <a:off x="892525" y="3304200"/>
                <a:ext cx="3375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36" extrusionOk="0">
                    <a:moveTo>
                      <a:pt x="0" y="1"/>
                    </a:moveTo>
                    <a:lnTo>
                      <a:pt x="0" y="135"/>
                    </a:lnTo>
                    <a:lnTo>
                      <a:pt x="135" y="135"/>
                    </a:lnTo>
                    <a:lnTo>
                      <a:pt x="13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2" name="Google Shape;2682;p19"/>
              <p:cNvSpPr/>
              <p:nvPr/>
            </p:nvSpPr>
            <p:spPr>
              <a:xfrm>
                <a:off x="567850" y="3582200"/>
                <a:ext cx="3300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5" extrusionOk="0">
                    <a:moveTo>
                      <a:pt x="0" y="0"/>
                    </a:moveTo>
                    <a:lnTo>
                      <a:pt x="0" y="135"/>
                    </a:lnTo>
                    <a:lnTo>
                      <a:pt x="131" y="135"/>
                    </a:lnTo>
                    <a:lnTo>
                      <a:pt x="131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3" name="Google Shape;2683;p19"/>
              <p:cNvSpPr/>
              <p:nvPr/>
            </p:nvSpPr>
            <p:spPr>
              <a:xfrm>
                <a:off x="751725" y="3706650"/>
                <a:ext cx="3300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6" extrusionOk="0">
                    <a:moveTo>
                      <a:pt x="0" y="1"/>
                    </a:moveTo>
                    <a:lnTo>
                      <a:pt x="0" y="135"/>
                    </a:lnTo>
                    <a:lnTo>
                      <a:pt x="132" y="135"/>
                    </a:lnTo>
                    <a:lnTo>
                      <a:pt x="132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4" name="Google Shape;2684;p19"/>
              <p:cNvSpPr/>
              <p:nvPr/>
            </p:nvSpPr>
            <p:spPr>
              <a:xfrm>
                <a:off x="696950" y="3531500"/>
                <a:ext cx="3375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36" extrusionOk="0">
                    <a:moveTo>
                      <a:pt x="0" y="0"/>
                    </a:moveTo>
                    <a:lnTo>
                      <a:pt x="0" y="135"/>
                    </a:lnTo>
                    <a:lnTo>
                      <a:pt x="135" y="135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5" name="Google Shape;2685;p19"/>
              <p:cNvSpPr/>
              <p:nvPr/>
            </p:nvSpPr>
            <p:spPr>
              <a:xfrm>
                <a:off x="679950" y="3419700"/>
                <a:ext cx="3325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5" extrusionOk="0">
                    <a:moveTo>
                      <a:pt x="1" y="0"/>
                    </a:moveTo>
                    <a:lnTo>
                      <a:pt x="1" y="135"/>
                    </a:lnTo>
                    <a:lnTo>
                      <a:pt x="132" y="135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6" name="Google Shape;2686;p19"/>
              <p:cNvSpPr/>
              <p:nvPr/>
            </p:nvSpPr>
            <p:spPr>
              <a:xfrm>
                <a:off x="836450" y="3355300"/>
                <a:ext cx="3400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36" extrusionOk="0">
                    <a:moveTo>
                      <a:pt x="1" y="1"/>
                    </a:moveTo>
                    <a:lnTo>
                      <a:pt x="1" y="135"/>
                    </a:lnTo>
                    <a:lnTo>
                      <a:pt x="135" y="135"/>
                    </a:lnTo>
                    <a:lnTo>
                      <a:pt x="13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87" name="Google Shape;2687;p19"/>
            <p:cNvGrpSpPr/>
            <p:nvPr/>
          </p:nvGrpSpPr>
          <p:grpSpPr>
            <a:xfrm>
              <a:off x="-6449" y="-94"/>
              <a:ext cx="2644414" cy="5143478"/>
              <a:chOff x="540125" y="3028300"/>
              <a:chExt cx="364425" cy="708800"/>
            </a:xfrm>
          </p:grpSpPr>
          <p:sp>
            <p:nvSpPr>
              <p:cNvPr id="2688" name="Google Shape;2688;p19"/>
              <p:cNvSpPr/>
              <p:nvPr/>
            </p:nvSpPr>
            <p:spPr>
              <a:xfrm>
                <a:off x="633200" y="3204825"/>
                <a:ext cx="3375" cy="2975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19" extrusionOk="0">
                    <a:moveTo>
                      <a:pt x="0" y="0"/>
                    </a:moveTo>
                    <a:lnTo>
                      <a:pt x="0" y="119"/>
                    </a:lnTo>
                    <a:lnTo>
                      <a:pt x="135" y="119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9" name="Google Shape;2689;p19"/>
              <p:cNvSpPr/>
              <p:nvPr/>
            </p:nvSpPr>
            <p:spPr>
              <a:xfrm>
                <a:off x="763725" y="3083325"/>
                <a:ext cx="3325" cy="307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23" extrusionOk="0">
                    <a:moveTo>
                      <a:pt x="1" y="0"/>
                    </a:moveTo>
                    <a:lnTo>
                      <a:pt x="1" y="122"/>
                    </a:lnTo>
                    <a:lnTo>
                      <a:pt x="132" y="122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0" name="Google Shape;2690;p19"/>
              <p:cNvSpPr/>
              <p:nvPr/>
            </p:nvSpPr>
            <p:spPr>
              <a:xfrm>
                <a:off x="540125" y="3330950"/>
                <a:ext cx="3000" cy="3325"/>
              </a:xfrm>
              <a:custGeom>
                <a:avLst/>
                <a:gdLst/>
                <a:ahLst/>
                <a:cxnLst/>
                <a:rect l="l" t="t" r="r" b="b"/>
                <a:pathLst>
                  <a:path w="120" h="133" extrusionOk="0">
                    <a:moveTo>
                      <a:pt x="1" y="1"/>
                    </a:moveTo>
                    <a:lnTo>
                      <a:pt x="1" y="132"/>
                    </a:lnTo>
                    <a:lnTo>
                      <a:pt x="119" y="132"/>
                    </a:lnTo>
                    <a:lnTo>
                      <a:pt x="119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1" name="Google Shape;2691;p19"/>
              <p:cNvSpPr/>
              <p:nvPr/>
            </p:nvSpPr>
            <p:spPr>
              <a:xfrm>
                <a:off x="595875" y="3081650"/>
                <a:ext cx="3300" cy="305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22" extrusionOk="0">
                    <a:moveTo>
                      <a:pt x="0" y="0"/>
                    </a:moveTo>
                    <a:lnTo>
                      <a:pt x="0" y="122"/>
                    </a:lnTo>
                    <a:lnTo>
                      <a:pt x="132" y="122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2" name="Google Shape;2692;p19"/>
              <p:cNvSpPr/>
              <p:nvPr/>
            </p:nvSpPr>
            <p:spPr>
              <a:xfrm>
                <a:off x="579850" y="31480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3" name="Google Shape;2693;p19"/>
              <p:cNvSpPr/>
              <p:nvPr/>
            </p:nvSpPr>
            <p:spPr>
              <a:xfrm>
                <a:off x="743300" y="3114725"/>
                <a:ext cx="172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52" extrusionOk="0">
                    <a:moveTo>
                      <a:pt x="1" y="0"/>
                    </a:moveTo>
                    <a:lnTo>
                      <a:pt x="1" y="52"/>
                    </a:lnTo>
                    <a:lnTo>
                      <a:pt x="68" y="52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4" name="Google Shape;2694;p19"/>
              <p:cNvSpPr/>
              <p:nvPr/>
            </p:nvSpPr>
            <p:spPr>
              <a:xfrm>
                <a:off x="684275" y="3028300"/>
                <a:ext cx="1725" cy="1625"/>
              </a:xfrm>
              <a:custGeom>
                <a:avLst/>
                <a:gdLst/>
                <a:ahLst/>
                <a:cxnLst/>
                <a:rect l="l" t="t" r="r" b="b"/>
                <a:pathLst>
                  <a:path w="69" h="65" extrusionOk="0">
                    <a:moveTo>
                      <a:pt x="1" y="1"/>
                    </a:moveTo>
                    <a:lnTo>
                      <a:pt x="1" y="65"/>
                    </a:lnTo>
                    <a:lnTo>
                      <a:pt x="68" y="65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5" name="Google Shape;2695;p19"/>
              <p:cNvSpPr/>
              <p:nvPr/>
            </p:nvSpPr>
            <p:spPr>
              <a:xfrm>
                <a:off x="886200" y="3442750"/>
                <a:ext cx="1300" cy="1325"/>
              </a:xfrm>
              <a:custGeom>
                <a:avLst/>
                <a:gdLst/>
                <a:ahLst/>
                <a:cxnLst/>
                <a:rect l="l" t="t" r="r" b="b"/>
                <a:pathLst>
                  <a:path w="52" h="53" extrusionOk="0">
                    <a:moveTo>
                      <a:pt x="0" y="1"/>
                    </a:moveTo>
                    <a:lnTo>
                      <a:pt x="0" y="52"/>
                    </a:lnTo>
                    <a:lnTo>
                      <a:pt x="51" y="52"/>
                    </a:lnTo>
                    <a:lnTo>
                      <a:pt x="51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6" name="Google Shape;2696;p19"/>
              <p:cNvSpPr/>
              <p:nvPr/>
            </p:nvSpPr>
            <p:spPr>
              <a:xfrm>
                <a:off x="897875" y="3595250"/>
                <a:ext cx="132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53" h="52" extrusionOk="0">
                    <a:moveTo>
                      <a:pt x="1" y="1"/>
                    </a:moveTo>
                    <a:lnTo>
                      <a:pt x="1" y="52"/>
                    </a:lnTo>
                    <a:lnTo>
                      <a:pt x="52" y="52"/>
                    </a:lnTo>
                    <a:lnTo>
                      <a:pt x="52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7" name="Google Shape;2697;p19"/>
              <p:cNvSpPr/>
              <p:nvPr/>
            </p:nvSpPr>
            <p:spPr>
              <a:xfrm>
                <a:off x="878175" y="3493775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8" name="Google Shape;2698;p19"/>
              <p:cNvSpPr/>
              <p:nvPr/>
            </p:nvSpPr>
            <p:spPr>
              <a:xfrm>
                <a:off x="807375" y="317975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9" name="Google Shape;2699;p19"/>
              <p:cNvSpPr/>
              <p:nvPr/>
            </p:nvSpPr>
            <p:spPr>
              <a:xfrm>
                <a:off x="656575" y="3272900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1" y="0"/>
                    </a:moveTo>
                    <a:lnTo>
                      <a:pt x="1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0" name="Google Shape;2700;p19"/>
              <p:cNvSpPr/>
              <p:nvPr/>
            </p:nvSpPr>
            <p:spPr>
              <a:xfrm>
                <a:off x="549825" y="3363325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7"/>
                    </a:lnTo>
                    <a:lnTo>
                      <a:pt x="67" y="67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1" name="Google Shape;2701;p19"/>
              <p:cNvSpPr/>
              <p:nvPr/>
            </p:nvSpPr>
            <p:spPr>
              <a:xfrm>
                <a:off x="598500" y="350780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0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2" name="Google Shape;2702;p19"/>
              <p:cNvSpPr/>
              <p:nvPr/>
            </p:nvSpPr>
            <p:spPr>
              <a:xfrm>
                <a:off x="712325" y="3702650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3" name="Google Shape;2703;p19"/>
              <p:cNvSpPr/>
              <p:nvPr/>
            </p:nvSpPr>
            <p:spPr>
              <a:xfrm>
                <a:off x="766700" y="3540475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4" name="Google Shape;2704;p19"/>
              <p:cNvSpPr/>
              <p:nvPr/>
            </p:nvSpPr>
            <p:spPr>
              <a:xfrm>
                <a:off x="887475" y="373540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5" name="Google Shape;2705;p19"/>
              <p:cNvSpPr/>
              <p:nvPr/>
            </p:nvSpPr>
            <p:spPr>
              <a:xfrm>
                <a:off x="656900" y="3401350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6" name="Google Shape;2706;p19"/>
              <p:cNvSpPr/>
              <p:nvPr/>
            </p:nvSpPr>
            <p:spPr>
              <a:xfrm>
                <a:off x="774375" y="3366275"/>
                <a:ext cx="14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6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55" y="68"/>
                    </a:lnTo>
                    <a:lnTo>
                      <a:pt x="5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7" name="Google Shape;2707;p19"/>
              <p:cNvSpPr/>
              <p:nvPr/>
            </p:nvSpPr>
            <p:spPr>
              <a:xfrm>
                <a:off x="852475" y="36005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8" name="Google Shape;2708;p19"/>
              <p:cNvSpPr/>
              <p:nvPr/>
            </p:nvSpPr>
            <p:spPr>
              <a:xfrm>
                <a:off x="857450" y="3060975"/>
                <a:ext cx="1375" cy="14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56" extrusionOk="0">
                    <a:moveTo>
                      <a:pt x="0" y="1"/>
                    </a:moveTo>
                    <a:lnTo>
                      <a:pt x="0" y="55"/>
                    </a:lnTo>
                    <a:lnTo>
                      <a:pt x="54" y="55"/>
                    </a:lnTo>
                    <a:lnTo>
                      <a:pt x="54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9" name="Google Shape;2709;p19"/>
              <p:cNvSpPr/>
              <p:nvPr/>
            </p:nvSpPr>
            <p:spPr>
              <a:xfrm>
                <a:off x="570150" y="3498825"/>
                <a:ext cx="1725" cy="1625"/>
              </a:xfrm>
              <a:custGeom>
                <a:avLst/>
                <a:gdLst/>
                <a:ahLst/>
                <a:cxnLst/>
                <a:rect l="l" t="t" r="r" b="b"/>
                <a:pathLst>
                  <a:path w="69" h="65" extrusionOk="0">
                    <a:moveTo>
                      <a:pt x="1" y="0"/>
                    </a:moveTo>
                    <a:lnTo>
                      <a:pt x="1" y="65"/>
                    </a:lnTo>
                    <a:lnTo>
                      <a:pt x="68" y="65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0" name="Google Shape;2710;p19"/>
              <p:cNvSpPr/>
              <p:nvPr/>
            </p:nvSpPr>
            <p:spPr>
              <a:xfrm>
                <a:off x="726025" y="33459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7" y="68"/>
                    </a:lnTo>
                    <a:lnTo>
                      <a:pt x="67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1" name="Google Shape;2711;p19"/>
              <p:cNvSpPr/>
              <p:nvPr/>
            </p:nvSpPr>
            <p:spPr>
              <a:xfrm>
                <a:off x="867850" y="3149075"/>
                <a:ext cx="1625" cy="1400"/>
              </a:xfrm>
              <a:custGeom>
                <a:avLst/>
                <a:gdLst/>
                <a:ahLst/>
                <a:cxnLst/>
                <a:rect l="l" t="t" r="r" b="b"/>
                <a:pathLst>
                  <a:path w="65" h="56" extrusionOk="0">
                    <a:moveTo>
                      <a:pt x="0" y="1"/>
                    </a:moveTo>
                    <a:lnTo>
                      <a:pt x="0" y="55"/>
                    </a:lnTo>
                    <a:lnTo>
                      <a:pt x="65" y="55"/>
                    </a:lnTo>
                    <a:lnTo>
                      <a:pt x="6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2" name="Google Shape;2712;p19"/>
              <p:cNvSpPr/>
              <p:nvPr/>
            </p:nvSpPr>
            <p:spPr>
              <a:xfrm>
                <a:off x="657225" y="314740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67" y="68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3" name="Google Shape;2713;p19"/>
              <p:cNvSpPr/>
              <p:nvPr/>
            </p:nvSpPr>
            <p:spPr>
              <a:xfrm>
                <a:off x="710625" y="366830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0"/>
                    </a:moveTo>
                    <a:lnTo>
                      <a:pt x="1" y="67"/>
                    </a:lnTo>
                    <a:lnTo>
                      <a:pt x="68" y="67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4" name="Google Shape;2714;p19"/>
              <p:cNvSpPr/>
              <p:nvPr/>
            </p:nvSpPr>
            <p:spPr>
              <a:xfrm>
                <a:off x="899175" y="3347625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7"/>
                    </a:lnTo>
                    <a:lnTo>
                      <a:pt x="67" y="67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5" name="Google Shape;2715;p19"/>
              <p:cNvSpPr/>
              <p:nvPr/>
            </p:nvSpPr>
            <p:spPr>
              <a:xfrm>
                <a:off x="902850" y="322685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6" name="Google Shape;2716;p19"/>
              <p:cNvSpPr/>
              <p:nvPr/>
            </p:nvSpPr>
            <p:spPr>
              <a:xfrm>
                <a:off x="819075" y="3437075"/>
                <a:ext cx="137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52" extrusionOk="0">
                    <a:moveTo>
                      <a:pt x="1" y="1"/>
                    </a:moveTo>
                    <a:lnTo>
                      <a:pt x="1" y="52"/>
                    </a:lnTo>
                    <a:lnTo>
                      <a:pt x="55" y="52"/>
                    </a:lnTo>
                    <a:lnTo>
                      <a:pt x="5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7" name="Google Shape;2717;p19"/>
              <p:cNvSpPr/>
              <p:nvPr/>
            </p:nvSpPr>
            <p:spPr>
              <a:xfrm>
                <a:off x="708625" y="3222125"/>
                <a:ext cx="3400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35" extrusionOk="0">
                    <a:moveTo>
                      <a:pt x="1" y="0"/>
                    </a:moveTo>
                    <a:lnTo>
                      <a:pt x="1" y="135"/>
                    </a:lnTo>
                    <a:lnTo>
                      <a:pt x="135" y="135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8" name="Google Shape;2718;p19"/>
              <p:cNvSpPr/>
              <p:nvPr/>
            </p:nvSpPr>
            <p:spPr>
              <a:xfrm>
                <a:off x="892525" y="3304200"/>
                <a:ext cx="3375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36" extrusionOk="0">
                    <a:moveTo>
                      <a:pt x="0" y="1"/>
                    </a:moveTo>
                    <a:lnTo>
                      <a:pt x="0" y="135"/>
                    </a:lnTo>
                    <a:lnTo>
                      <a:pt x="135" y="135"/>
                    </a:lnTo>
                    <a:lnTo>
                      <a:pt x="13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9" name="Google Shape;2719;p19"/>
              <p:cNvSpPr/>
              <p:nvPr/>
            </p:nvSpPr>
            <p:spPr>
              <a:xfrm>
                <a:off x="567850" y="3582200"/>
                <a:ext cx="3300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5" extrusionOk="0">
                    <a:moveTo>
                      <a:pt x="0" y="0"/>
                    </a:moveTo>
                    <a:lnTo>
                      <a:pt x="0" y="135"/>
                    </a:lnTo>
                    <a:lnTo>
                      <a:pt x="131" y="135"/>
                    </a:lnTo>
                    <a:lnTo>
                      <a:pt x="131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0" name="Google Shape;2720;p19"/>
              <p:cNvSpPr/>
              <p:nvPr/>
            </p:nvSpPr>
            <p:spPr>
              <a:xfrm>
                <a:off x="751725" y="3706650"/>
                <a:ext cx="3300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6" extrusionOk="0">
                    <a:moveTo>
                      <a:pt x="0" y="1"/>
                    </a:moveTo>
                    <a:lnTo>
                      <a:pt x="0" y="135"/>
                    </a:lnTo>
                    <a:lnTo>
                      <a:pt x="132" y="135"/>
                    </a:lnTo>
                    <a:lnTo>
                      <a:pt x="132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1" name="Google Shape;2721;p19"/>
              <p:cNvSpPr/>
              <p:nvPr/>
            </p:nvSpPr>
            <p:spPr>
              <a:xfrm>
                <a:off x="696950" y="3531500"/>
                <a:ext cx="3375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36" extrusionOk="0">
                    <a:moveTo>
                      <a:pt x="0" y="0"/>
                    </a:moveTo>
                    <a:lnTo>
                      <a:pt x="0" y="135"/>
                    </a:lnTo>
                    <a:lnTo>
                      <a:pt x="135" y="135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2" name="Google Shape;2722;p19"/>
              <p:cNvSpPr/>
              <p:nvPr/>
            </p:nvSpPr>
            <p:spPr>
              <a:xfrm>
                <a:off x="679950" y="3419700"/>
                <a:ext cx="3325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5" extrusionOk="0">
                    <a:moveTo>
                      <a:pt x="1" y="0"/>
                    </a:moveTo>
                    <a:lnTo>
                      <a:pt x="1" y="135"/>
                    </a:lnTo>
                    <a:lnTo>
                      <a:pt x="132" y="135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3" name="Google Shape;2723;p19"/>
              <p:cNvSpPr/>
              <p:nvPr/>
            </p:nvSpPr>
            <p:spPr>
              <a:xfrm>
                <a:off x="836450" y="3355300"/>
                <a:ext cx="3400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36" extrusionOk="0">
                    <a:moveTo>
                      <a:pt x="1" y="1"/>
                    </a:moveTo>
                    <a:lnTo>
                      <a:pt x="1" y="135"/>
                    </a:lnTo>
                    <a:lnTo>
                      <a:pt x="135" y="135"/>
                    </a:lnTo>
                    <a:lnTo>
                      <a:pt x="13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24" name="Google Shape;2724;p19"/>
            <p:cNvGrpSpPr/>
            <p:nvPr/>
          </p:nvGrpSpPr>
          <p:grpSpPr>
            <a:xfrm rot="5400000">
              <a:off x="3406651" y="-1249544"/>
              <a:ext cx="2644414" cy="5143478"/>
              <a:chOff x="540125" y="3028300"/>
              <a:chExt cx="364425" cy="708800"/>
            </a:xfrm>
          </p:grpSpPr>
          <p:sp>
            <p:nvSpPr>
              <p:cNvPr id="2725" name="Google Shape;2725;p19"/>
              <p:cNvSpPr/>
              <p:nvPr/>
            </p:nvSpPr>
            <p:spPr>
              <a:xfrm>
                <a:off x="633200" y="3204825"/>
                <a:ext cx="3375" cy="2975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19" extrusionOk="0">
                    <a:moveTo>
                      <a:pt x="0" y="0"/>
                    </a:moveTo>
                    <a:lnTo>
                      <a:pt x="0" y="119"/>
                    </a:lnTo>
                    <a:lnTo>
                      <a:pt x="135" y="119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6" name="Google Shape;2726;p19"/>
              <p:cNvSpPr/>
              <p:nvPr/>
            </p:nvSpPr>
            <p:spPr>
              <a:xfrm>
                <a:off x="763725" y="3083325"/>
                <a:ext cx="3325" cy="307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23" extrusionOk="0">
                    <a:moveTo>
                      <a:pt x="1" y="0"/>
                    </a:moveTo>
                    <a:lnTo>
                      <a:pt x="1" y="122"/>
                    </a:lnTo>
                    <a:lnTo>
                      <a:pt x="132" y="122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7" name="Google Shape;2727;p19"/>
              <p:cNvSpPr/>
              <p:nvPr/>
            </p:nvSpPr>
            <p:spPr>
              <a:xfrm>
                <a:off x="540125" y="3330950"/>
                <a:ext cx="3000" cy="3325"/>
              </a:xfrm>
              <a:custGeom>
                <a:avLst/>
                <a:gdLst/>
                <a:ahLst/>
                <a:cxnLst/>
                <a:rect l="l" t="t" r="r" b="b"/>
                <a:pathLst>
                  <a:path w="120" h="133" extrusionOk="0">
                    <a:moveTo>
                      <a:pt x="1" y="1"/>
                    </a:moveTo>
                    <a:lnTo>
                      <a:pt x="1" y="132"/>
                    </a:lnTo>
                    <a:lnTo>
                      <a:pt x="119" y="132"/>
                    </a:lnTo>
                    <a:lnTo>
                      <a:pt x="119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8" name="Google Shape;2728;p19"/>
              <p:cNvSpPr/>
              <p:nvPr/>
            </p:nvSpPr>
            <p:spPr>
              <a:xfrm>
                <a:off x="595875" y="3081650"/>
                <a:ext cx="3300" cy="305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22" extrusionOk="0">
                    <a:moveTo>
                      <a:pt x="0" y="0"/>
                    </a:moveTo>
                    <a:lnTo>
                      <a:pt x="0" y="122"/>
                    </a:lnTo>
                    <a:lnTo>
                      <a:pt x="132" y="122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9" name="Google Shape;2729;p19"/>
              <p:cNvSpPr/>
              <p:nvPr/>
            </p:nvSpPr>
            <p:spPr>
              <a:xfrm>
                <a:off x="579850" y="31480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0" name="Google Shape;2730;p19"/>
              <p:cNvSpPr/>
              <p:nvPr/>
            </p:nvSpPr>
            <p:spPr>
              <a:xfrm>
                <a:off x="743300" y="3114725"/>
                <a:ext cx="172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52" extrusionOk="0">
                    <a:moveTo>
                      <a:pt x="1" y="0"/>
                    </a:moveTo>
                    <a:lnTo>
                      <a:pt x="1" y="52"/>
                    </a:lnTo>
                    <a:lnTo>
                      <a:pt x="68" y="52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1" name="Google Shape;2731;p19"/>
              <p:cNvSpPr/>
              <p:nvPr/>
            </p:nvSpPr>
            <p:spPr>
              <a:xfrm>
                <a:off x="684275" y="3028300"/>
                <a:ext cx="1725" cy="1625"/>
              </a:xfrm>
              <a:custGeom>
                <a:avLst/>
                <a:gdLst/>
                <a:ahLst/>
                <a:cxnLst/>
                <a:rect l="l" t="t" r="r" b="b"/>
                <a:pathLst>
                  <a:path w="69" h="65" extrusionOk="0">
                    <a:moveTo>
                      <a:pt x="1" y="1"/>
                    </a:moveTo>
                    <a:lnTo>
                      <a:pt x="1" y="65"/>
                    </a:lnTo>
                    <a:lnTo>
                      <a:pt x="68" y="65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2" name="Google Shape;2732;p19"/>
              <p:cNvSpPr/>
              <p:nvPr/>
            </p:nvSpPr>
            <p:spPr>
              <a:xfrm>
                <a:off x="886200" y="3442750"/>
                <a:ext cx="1300" cy="1325"/>
              </a:xfrm>
              <a:custGeom>
                <a:avLst/>
                <a:gdLst/>
                <a:ahLst/>
                <a:cxnLst/>
                <a:rect l="l" t="t" r="r" b="b"/>
                <a:pathLst>
                  <a:path w="52" h="53" extrusionOk="0">
                    <a:moveTo>
                      <a:pt x="0" y="1"/>
                    </a:moveTo>
                    <a:lnTo>
                      <a:pt x="0" y="52"/>
                    </a:lnTo>
                    <a:lnTo>
                      <a:pt x="51" y="52"/>
                    </a:lnTo>
                    <a:lnTo>
                      <a:pt x="51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3" name="Google Shape;2733;p19"/>
              <p:cNvSpPr/>
              <p:nvPr/>
            </p:nvSpPr>
            <p:spPr>
              <a:xfrm>
                <a:off x="897875" y="3595250"/>
                <a:ext cx="132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53" h="52" extrusionOk="0">
                    <a:moveTo>
                      <a:pt x="1" y="1"/>
                    </a:moveTo>
                    <a:lnTo>
                      <a:pt x="1" y="52"/>
                    </a:lnTo>
                    <a:lnTo>
                      <a:pt x="52" y="52"/>
                    </a:lnTo>
                    <a:lnTo>
                      <a:pt x="52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4" name="Google Shape;2734;p19"/>
              <p:cNvSpPr/>
              <p:nvPr/>
            </p:nvSpPr>
            <p:spPr>
              <a:xfrm>
                <a:off x="878175" y="3493775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5" name="Google Shape;2735;p19"/>
              <p:cNvSpPr/>
              <p:nvPr/>
            </p:nvSpPr>
            <p:spPr>
              <a:xfrm>
                <a:off x="807375" y="317975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6" name="Google Shape;2736;p19"/>
              <p:cNvSpPr/>
              <p:nvPr/>
            </p:nvSpPr>
            <p:spPr>
              <a:xfrm>
                <a:off x="656575" y="3272900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1" y="0"/>
                    </a:moveTo>
                    <a:lnTo>
                      <a:pt x="1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7" name="Google Shape;2737;p19"/>
              <p:cNvSpPr/>
              <p:nvPr/>
            </p:nvSpPr>
            <p:spPr>
              <a:xfrm>
                <a:off x="549825" y="3363325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7"/>
                    </a:lnTo>
                    <a:lnTo>
                      <a:pt x="67" y="67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8" name="Google Shape;2738;p19"/>
              <p:cNvSpPr/>
              <p:nvPr/>
            </p:nvSpPr>
            <p:spPr>
              <a:xfrm>
                <a:off x="598500" y="350780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0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9" name="Google Shape;2739;p19"/>
              <p:cNvSpPr/>
              <p:nvPr/>
            </p:nvSpPr>
            <p:spPr>
              <a:xfrm>
                <a:off x="712325" y="3702650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0" name="Google Shape;2740;p19"/>
              <p:cNvSpPr/>
              <p:nvPr/>
            </p:nvSpPr>
            <p:spPr>
              <a:xfrm>
                <a:off x="766700" y="3540475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1" name="Google Shape;2741;p19"/>
              <p:cNvSpPr/>
              <p:nvPr/>
            </p:nvSpPr>
            <p:spPr>
              <a:xfrm>
                <a:off x="887475" y="373540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2" name="Google Shape;2742;p19"/>
              <p:cNvSpPr/>
              <p:nvPr/>
            </p:nvSpPr>
            <p:spPr>
              <a:xfrm>
                <a:off x="656900" y="3401350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3" name="Google Shape;2743;p19"/>
              <p:cNvSpPr/>
              <p:nvPr/>
            </p:nvSpPr>
            <p:spPr>
              <a:xfrm>
                <a:off x="774375" y="3366275"/>
                <a:ext cx="14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6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55" y="68"/>
                    </a:lnTo>
                    <a:lnTo>
                      <a:pt x="5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4" name="Google Shape;2744;p19"/>
              <p:cNvSpPr/>
              <p:nvPr/>
            </p:nvSpPr>
            <p:spPr>
              <a:xfrm>
                <a:off x="852475" y="36005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5" name="Google Shape;2745;p19"/>
              <p:cNvSpPr/>
              <p:nvPr/>
            </p:nvSpPr>
            <p:spPr>
              <a:xfrm>
                <a:off x="857450" y="3060975"/>
                <a:ext cx="1375" cy="14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56" extrusionOk="0">
                    <a:moveTo>
                      <a:pt x="0" y="1"/>
                    </a:moveTo>
                    <a:lnTo>
                      <a:pt x="0" y="55"/>
                    </a:lnTo>
                    <a:lnTo>
                      <a:pt x="54" y="55"/>
                    </a:lnTo>
                    <a:lnTo>
                      <a:pt x="54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6" name="Google Shape;2746;p19"/>
              <p:cNvSpPr/>
              <p:nvPr/>
            </p:nvSpPr>
            <p:spPr>
              <a:xfrm>
                <a:off x="570150" y="3498825"/>
                <a:ext cx="1725" cy="1625"/>
              </a:xfrm>
              <a:custGeom>
                <a:avLst/>
                <a:gdLst/>
                <a:ahLst/>
                <a:cxnLst/>
                <a:rect l="l" t="t" r="r" b="b"/>
                <a:pathLst>
                  <a:path w="69" h="65" extrusionOk="0">
                    <a:moveTo>
                      <a:pt x="1" y="0"/>
                    </a:moveTo>
                    <a:lnTo>
                      <a:pt x="1" y="65"/>
                    </a:lnTo>
                    <a:lnTo>
                      <a:pt x="68" y="65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7" name="Google Shape;2747;p19"/>
              <p:cNvSpPr/>
              <p:nvPr/>
            </p:nvSpPr>
            <p:spPr>
              <a:xfrm>
                <a:off x="726025" y="33459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7" y="68"/>
                    </a:lnTo>
                    <a:lnTo>
                      <a:pt x="67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8" name="Google Shape;2748;p19"/>
              <p:cNvSpPr/>
              <p:nvPr/>
            </p:nvSpPr>
            <p:spPr>
              <a:xfrm>
                <a:off x="867850" y="3149075"/>
                <a:ext cx="1625" cy="1400"/>
              </a:xfrm>
              <a:custGeom>
                <a:avLst/>
                <a:gdLst/>
                <a:ahLst/>
                <a:cxnLst/>
                <a:rect l="l" t="t" r="r" b="b"/>
                <a:pathLst>
                  <a:path w="65" h="56" extrusionOk="0">
                    <a:moveTo>
                      <a:pt x="0" y="1"/>
                    </a:moveTo>
                    <a:lnTo>
                      <a:pt x="0" y="55"/>
                    </a:lnTo>
                    <a:lnTo>
                      <a:pt x="65" y="55"/>
                    </a:lnTo>
                    <a:lnTo>
                      <a:pt x="6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9" name="Google Shape;2749;p19"/>
              <p:cNvSpPr/>
              <p:nvPr/>
            </p:nvSpPr>
            <p:spPr>
              <a:xfrm>
                <a:off x="657225" y="314740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67" y="68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0" name="Google Shape;2750;p19"/>
              <p:cNvSpPr/>
              <p:nvPr/>
            </p:nvSpPr>
            <p:spPr>
              <a:xfrm>
                <a:off x="710625" y="366830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0"/>
                    </a:moveTo>
                    <a:lnTo>
                      <a:pt x="1" y="67"/>
                    </a:lnTo>
                    <a:lnTo>
                      <a:pt x="68" y="67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1" name="Google Shape;2751;p19"/>
              <p:cNvSpPr/>
              <p:nvPr/>
            </p:nvSpPr>
            <p:spPr>
              <a:xfrm>
                <a:off x="899175" y="3347625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7"/>
                    </a:lnTo>
                    <a:lnTo>
                      <a:pt x="67" y="67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2" name="Google Shape;2752;p19"/>
              <p:cNvSpPr/>
              <p:nvPr/>
            </p:nvSpPr>
            <p:spPr>
              <a:xfrm>
                <a:off x="902850" y="322685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3" name="Google Shape;2753;p19"/>
              <p:cNvSpPr/>
              <p:nvPr/>
            </p:nvSpPr>
            <p:spPr>
              <a:xfrm>
                <a:off x="819075" y="3437075"/>
                <a:ext cx="137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52" extrusionOk="0">
                    <a:moveTo>
                      <a:pt x="1" y="1"/>
                    </a:moveTo>
                    <a:lnTo>
                      <a:pt x="1" y="52"/>
                    </a:lnTo>
                    <a:lnTo>
                      <a:pt x="55" y="52"/>
                    </a:lnTo>
                    <a:lnTo>
                      <a:pt x="5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4" name="Google Shape;2754;p19"/>
              <p:cNvSpPr/>
              <p:nvPr/>
            </p:nvSpPr>
            <p:spPr>
              <a:xfrm>
                <a:off x="708625" y="3222125"/>
                <a:ext cx="3400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35" extrusionOk="0">
                    <a:moveTo>
                      <a:pt x="1" y="0"/>
                    </a:moveTo>
                    <a:lnTo>
                      <a:pt x="1" y="135"/>
                    </a:lnTo>
                    <a:lnTo>
                      <a:pt x="135" y="135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5" name="Google Shape;2755;p19"/>
              <p:cNvSpPr/>
              <p:nvPr/>
            </p:nvSpPr>
            <p:spPr>
              <a:xfrm>
                <a:off x="892525" y="3304200"/>
                <a:ext cx="3375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36" extrusionOk="0">
                    <a:moveTo>
                      <a:pt x="0" y="1"/>
                    </a:moveTo>
                    <a:lnTo>
                      <a:pt x="0" y="135"/>
                    </a:lnTo>
                    <a:lnTo>
                      <a:pt x="135" y="135"/>
                    </a:lnTo>
                    <a:lnTo>
                      <a:pt x="13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6" name="Google Shape;2756;p19"/>
              <p:cNvSpPr/>
              <p:nvPr/>
            </p:nvSpPr>
            <p:spPr>
              <a:xfrm>
                <a:off x="567850" y="3582200"/>
                <a:ext cx="3300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5" extrusionOk="0">
                    <a:moveTo>
                      <a:pt x="0" y="0"/>
                    </a:moveTo>
                    <a:lnTo>
                      <a:pt x="0" y="135"/>
                    </a:lnTo>
                    <a:lnTo>
                      <a:pt x="131" y="135"/>
                    </a:lnTo>
                    <a:lnTo>
                      <a:pt x="131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7" name="Google Shape;2757;p19"/>
              <p:cNvSpPr/>
              <p:nvPr/>
            </p:nvSpPr>
            <p:spPr>
              <a:xfrm>
                <a:off x="751725" y="3706650"/>
                <a:ext cx="3300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6" extrusionOk="0">
                    <a:moveTo>
                      <a:pt x="0" y="1"/>
                    </a:moveTo>
                    <a:lnTo>
                      <a:pt x="0" y="135"/>
                    </a:lnTo>
                    <a:lnTo>
                      <a:pt x="132" y="135"/>
                    </a:lnTo>
                    <a:lnTo>
                      <a:pt x="132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8" name="Google Shape;2758;p19"/>
              <p:cNvSpPr/>
              <p:nvPr/>
            </p:nvSpPr>
            <p:spPr>
              <a:xfrm>
                <a:off x="696950" y="3531500"/>
                <a:ext cx="3375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36" extrusionOk="0">
                    <a:moveTo>
                      <a:pt x="0" y="0"/>
                    </a:moveTo>
                    <a:lnTo>
                      <a:pt x="0" y="135"/>
                    </a:lnTo>
                    <a:lnTo>
                      <a:pt x="135" y="135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9" name="Google Shape;2759;p19"/>
              <p:cNvSpPr/>
              <p:nvPr/>
            </p:nvSpPr>
            <p:spPr>
              <a:xfrm>
                <a:off x="679950" y="3419700"/>
                <a:ext cx="3325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5" extrusionOk="0">
                    <a:moveTo>
                      <a:pt x="1" y="0"/>
                    </a:moveTo>
                    <a:lnTo>
                      <a:pt x="1" y="135"/>
                    </a:lnTo>
                    <a:lnTo>
                      <a:pt x="132" y="135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0" name="Google Shape;2760;p19"/>
              <p:cNvSpPr/>
              <p:nvPr/>
            </p:nvSpPr>
            <p:spPr>
              <a:xfrm>
                <a:off x="836450" y="3355300"/>
                <a:ext cx="3400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36" extrusionOk="0">
                    <a:moveTo>
                      <a:pt x="1" y="1"/>
                    </a:moveTo>
                    <a:lnTo>
                      <a:pt x="1" y="135"/>
                    </a:lnTo>
                    <a:lnTo>
                      <a:pt x="135" y="135"/>
                    </a:lnTo>
                    <a:lnTo>
                      <a:pt x="13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61" name="Google Shape;2761;p19"/>
            <p:cNvGrpSpPr/>
            <p:nvPr/>
          </p:nvGrpSpPr>
          <p:grpSpPr>
            <a:xfrm rot="5400000">
              <a:off x="3406651" y="1243856"/>
              <a:ext cx="2644414" cy="5143478"/>
              <a:chOff x="540125" y="3028300"/>
              <a:chExt cx="364425" cy="708800"/>
            </a:xfrm>
          </p:grpSpPr>
          <p:sp>
            <p:nvSpPr>
              <p:cNvPr id="2762" name="Google Shape;2762;p19"/>
              <p:cNvSpPr/>
              <p:nvPr/>
            </p:nvSpPr>
            <p:spPr>
              <a:xfrm>
                <a:off x="633200" y="3204825"/>
                <a:ext cx="3375" cy="2975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19" extrusionOk="0">
                    <a:moveTo>
                      <a:pt x="0" y="0"/>
                    </a:moveTo>
                    <a:lnTo>
                      <a:pt x="0" y="119"/>
                    </a:lnTo>
                    <a:lnTo>
                      <a:pt x="135" y="119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3" name="Google Shape;2763;p19"/>
              <p:cNvSpPr/>
              <p:nvPr/>
            </p:nvSpPr>
            <p:spPr>
              <a:xfrm>
                <a:off x="763725" y="3083325"/>
                <a:ext cx="3325" cy="307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23" extrusionOk="0">
                    <a:moveTo>
                      <a:pt x="1" y="0"/>
                    </a:moveTo>
                    <a:lnTo>
                      <a:pt x="1" y="122"/>
                    </a:lnTo>
                    <a:lnTo>
                      <a:pt x="132" y="122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4" name="Google Shape;2764;p19"/>
              <p:cNvSpPr/>
              <p:nvPr/>
            </p:nvSpPr>
            <p:spPr>
              <a:xfrm>
                <a:off x="540125" y="3330950"/>
                <a:ext cx="3000" cy="3325"/>
              </a:xfrm>
              <a:custGeom>
                <a:avLst/>
                <a:gdLst/>
                <a:ahLst/>
                <a:cxnLst/>
                <a:rect l="l" t="t" r="r" b="b"/>
                <a:pathLst>
                  <a:path w="120" h="133" extrusionOk="0">
                    <a:moveTo>
                      <a:pt x="1" y="1"/>
                    </a:moveTo>
                    <a:lnTo>
                      <a:pt x="1" y="132"/>
                    </a:lnTo>
                    <a:lnTo>
                      <a:pt x="119" y="132"/>
                    </a:lnTo>
                    <a:lnTo>
                      <a:pt x="119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5" name="Google Shape;2765;p19"/>
              <p:cNvSpPr/>
              <p:nvPr/>
            </p:nvSpPr>
            <p:spPr>
              <a:xfrm>
                <a:off x="595875" y="3081650"/>
                <a:ext cx="3300" cy="305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22" extrusionOk="0">
                    <a:moveTo>
                      <a:pt x="0" y="0"/>
                    </a:moveTo>
                    <a:lnTo>
                      <a:pt x="0" y="122"/>
                    </a:lnTo>
                    <a:lnTo>
                      <a:pt x="132" y="122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6" name="Google Shape;2766;p19"/>
              <p:cNvSpPr/>
              <p:nvPr/>
            </p:nvSpPr>
            <p:spPr>
              <a:xfrm>
                <a:off x="579850" y="31480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7" name="Google Shape;2767;p19"/>
              <p:cNvSpPr/>
              <p:nvPr/>
            </p:nvSpPr>
            <p:spPr>
              <a:xfrm>
                <a:off x="743300" y="3114725"/>
                <a:ext cx="172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52" extrusionOk="0">
                    <a:moveTo>
                      <a:pt x="1" y="0"/>
                    </a:moveTo>
                    <a:lnTo>
                      <a:pt x="1" y="52"/>
                    </a:lnTo>
                    <a:lnTo>
                      <a:pt x="68" y="52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8" name="Google Shape;2768;p19"/>
              <p:cNvSpPr/>
              <p:nvPr/>
            </p:nvSpPr>
            <p:spPr>
              <a:xfrm>
                <a:off x="684275" y="3028300"/>
                <a:ext cx="1725" cy="1625"/>
              </a:xfrm>
              <a:custGeom>
                <a:avLst/>
                <a:gdLst/>
                <a:ahLst/>
                <a:cxnLst/>
                <a:rect l="l" t="t" r="r" b="b"/>
                <a:pathLst>
                  <a:path w="69" h="65" extrusionOk="0">
                    <a:moveTo>
                      <a:pt x="1" y="1"/>
                    </a:moveTo>
                    <a:lnTo>
                      <a:pt x="1" y="65"/>
                    </a:lnTo>
                    <a:lnTo>
                      <a:pt x="68" y="65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9" name="Google Shape;2769;p19"/>
              <p:cNvSpPr/>
              <p:nvPr/>
            </p:nvSpPr>
            <p:spPr>
              <a:xfrm>
                <a:off x="886200" y="3442750"/>
                <a:ext cx="1300" cy="1325"/>
              </a:xfrm>
              <a:custGeom>
                <a:avLst/>
                <a:gdLst/>
                <a:ahLst/>
                <a:cxnLst/>
                <a:rect l="l" t="t" r="r" b="b"/>
                <a:pathLst>
                  <a:path w="52" h="53" extrusionOk="0">
                    <a:moveTo>
                      <a:pt x="0" y="1"/>
                    </a:moveTo>
                    <a:lnTo>
                      <a:pt x="0" y="52"/>
                    </a:lnTo>
                    <a:lnTo>
                      <a:pt x="51" y="52"/>
                    </a:lnTo>
                    <a:lnTo>
                      <a:pt x="51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0" name="Google Shape;2770;p19"/>
              <p:cNvSpPr/>
              <p:nvPr/>
            </p:nvSpPr>
            <p:spPr>
              <a:xfrm>
                <a:off x="897875" y="3595250"/>
                <a:ext cx="132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53" h="52" extrusionOk="0">
                    <a:moveTo>
                      <a:pt x="1" y="1"/>
                    </a:moveTo>
                    <a:lnTo>
                      <a:pt x="1" y="52"/>
                    </a:lnTo>
                    <a:lnTo>
                      <a:pt x="52" y="52"/>
                    </a:lnTo>
                    <a:lnTo>
                      <a:pt x="52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1" name="Google Shape;2771;p19"/>
              <p:cNvSpPr/>
              <p:nvPr/>
            </p:nvSpPr>
            <p:spPr>
              <a:xfrm>
                <a:off x="878175" y="3493775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2" name="Google Shape;2772;p19"/>
              <p:cNvSpPr/>
              <p:nvPr/>
            </p:nvSpPr>
            <p:spPr>
              <a:xfrm>
                <a:off x="807375" y="317975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3" name="Google Shape;2773;p19"/>
              <p:cNvSpPr/>
              <p:nvPr/>
            </p:nvSpPr>
            <p:spPr>
              <a:xfrm>
                <a:off x="656575" y="3272900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1" y="0"/>
                    </a:moveTo>
                    <a:lnTo>
                      <a:pt x="1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4" name="Google Shape;2774;p19"/>
              <p:cNvSpPr/>
              <p:nvPr/>
            </p:nvSpPr>
            <p:spPr>
              <a:xfrm>
                <a:off x="549825" y="3363325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7"/>
                    </a:lnTo>
                    <a:lnTo>
                      <a:pt x="67" y="67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5" name="Google Shape;2775;p19"/>
              <p:cNvSpPr/>
              <p:nvPr/>
            </p:nvSpPr>
            <p:spPr>
              <a:xfrm>
                <a:off x="598500" y="350780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0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6" name="Google Shape;2776;p19"/>
              <p:cNvSpPr/>
              <p:nvPr/>
            </p:nvSpPr>
            <p:spPr>
              <a:xfrm>
                <a:off x="712325" y="3702650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7" name="Google Shape;2777;p19"/>
              <p:cNvSpPr/>
              <p:nvPr/>
            </p:nvSpPr>
            <p:spPr>
              <a:xfrm>
                <a:off x="766700" y="3540475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8" name="Google Shape;2778;p19"/>
              <p:cNvSpPr/>
              <p:nvPr/>
            </p:nvSpPr>
            <p:spPr>
              <a:xfrm>
                <a:off x="887475" y="373540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9" name="Google Shape;2779;p19"/>
              <p:cNvSpPr/>
              <p:nvPr/>
            </p:nvSpPr>
            <p:spPr>
              <a:xfrm>
                <a:off x="656900" y="3401350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0" name="Google Shape;2780;p19"/>
              <p:cNvSpPr/>
              <p:nvPr/>
            </p:nvSpPr>
            <p:spPr>
              <a:xfrm>
                <a:off x="774375" y="3366275"/>
                <a:ext cx="14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6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55" y="68"/>
                    </a:lnTo>
                    <a:lnTo>
                      <a:pt x="5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1" name="Google Shape;2781;p19"/>
              <p:cNvSpPr/>
              <p:nvPr/>
            </p:nvSpPr>
            <p:spPr>
              <a:xfrm>
                <a:off x="852475" y="36005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2" name="Google Shape;2782;p19"/>
              <p:cNvSpPr/>
              <p:nvPr/>
            </p:nvSpPr>
            <p:spPr>
              <a:xfrm>
                <a:off x="857450" y="3060975"/>
                <a:ext cx="1375" cy="14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56" extrusionOk="0">
                    <a:moveTo>
                      <a:pt x="0" y="1"/>
                    </a:moveTo>
                    <a:lnTo>
                      <a:pt x="0" y="55"/>
                    </a:lnTo>
                    <a:lnTo>
                      <a:pt x="54" y="55"/>
                    </a:lnTo>
                    <a:lnTo>
                      <a:pt x="54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3" name="Google Shape;2783;p19"/>
              <p:cNvSpPr/>
              <p:nvPr/>
            </p:nvSpPr>
            <p:spPr>
              <a:xfrm>
                <a:off x="570150" y="3498825"/>
                <a:ext cx="1725" cy="1625"/>
              </a:xfrm>
              <a:custGeom>
                <a:avLst/>
                <a:gdLst/>
                <a:ahLst/>
                <a:cxnLst/>
                <a:rect l="l" t="t" r="r" b="b"/>
                <a:pathLst>
                  <a:path w="69" h="65" extrusionOk="0">
                    <a:moveTo>
                      <a:pt x="1" y="0"/>
                    </a:moveTo>
                    <a:lnTo>
                      <a:pt x="1" y="65"/>
                    </a:lnTo>
                    <a:lnTo>
                      <a:pt x="68" y="65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4" name="Google Shape;2784;p19"/>
              <p:cNvSpPr/>
              <p:nvPr/>
            </p:nvSpPr>
            <p:spPr>
              <a:xfrm>
                <a:off x="726025" y="33459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7" y="68"/>
                    </a:lnTo>
                    <a:lnTo>
                      <a:pt x="67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5" name="Google Shape;2785;p19"/>
              <p:cNvSpPr/>
              <p:nvPr/>
            </p:nvSpPr>
            <p:spPr>
              <a:xfrm>
                <a:off x="867850" y="3149075"/>
                <a:ext cx="1625" cy="1400"/>
              </a:xfrm>
              <a:custGeom>
                <a:avLst/>
                <a:gdLst/>
                <a:ahLst/>
                <a:cxnLst/>
                <a:rect l="l" t="t" r="r" b="b"/>
                <a:pathLst>
                  <a:path w="65" h="56" extrusionOk="0">
                    <a:moveTo>
                      <a:pt x="0" y="1"/>
                    </a:moveTo>
                    <a:lnTo>
                      <a:pt x="0" y="55"/>
                    </a:lnTo>
                    <a:lnTo>
                      <a:pt x="65" y="55"/>
                    </a:lnTo>
                    <a:lnTo>
                      <a:pt x="6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6" name="Google Shape;2786;p19"/>
              <p:cNvSpPr/>
              <p:nvPr/>
            </p:nvSpPr>
            <p:spPr>
              <a:xfrm>
                <a:off x="657225" y="314740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67" y="68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7" name="Google Shape;2787;p19"/>
              <p:cNvSpPr/>
              <p:nvPr/>
            </p:nvSpPr>
            <p:spPr>
              <a:xfrm>
                <a:off x="710625" y="366830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0"/>
                    </a:moveTo>
                    <a:lnTo>
                      <a:pt x="1" y="67"/>
                    </a:lnTo>
                    <a:lnTo>
                      <a:pt x="68" y="67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8" name="Google Shape;2788;p19"/>
              <p:cNvSpPr/>
              <p:nvPr/>
            </p:nvSpPr>
            <p:spPr>
              <a:xfrm>
                <a:off x="899175" y="3347625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7"/>
                    </a:lnTo>
                    <a:lnTo>
                      <a:pt x="67" y="67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9" name="Google Shape;2789;p19"/>
              <p:cNvSpPr/>
              <p:nvPr/>
            </p:nvSpPr>
            <p:spPr>
              <a:xfrm>
                <a:off x="902850" y="322685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0" name="Google Shape;2790;p19"/>
              <p:cNvSpPr/>
              <p:nvPr/>
            </p:nvSpPr>
            <p:spPr>
              <a:xfrm>
                <a:off x="819075" y="3437075"/>
                <a:ext cx="137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52" extrusionOk="0">
                    <a:moveTo>
                      <a:pt x="1" y="1"/>
                    </a:moveTo>
                    <a:lnTo>
                      <a:pt x="1" y="52"/>
                    </a:lnTo>
                    <a:lnTo>
                      <a:pt x="55" y="52"/>
                    </a:lnTo>
                    <a:lnTo>
                      <a:pt x="5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1" name="Google Shape;2791;p19"/>
              <p:cNvSpPr/>
              <p:nvPr/>
            </p:nvSpPr>
            <p:spPr>
              <a:xfrm>
                <a:off x="708625" y="3222125"/>
                <a:ext cx="3400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35" extrusionOk="0">
                    <a:moveTo>
                      <a:pt x="1" y="0"/>
                    </a:moveTo>
                    <a:lnTo>
                      <a:pt x="1" y="135"/>
                    </a:lnTo>
                    <a:lnTo>
                      <a:pt x="135" y="135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2" name="Google Shape;2792;p19"/>
              <p:cNvSpPr/>
              <p:nvPr/>
            </p:nvSpPr>
            <p:spPr>
              <a:xfrm>
                <a:off x="892525" y="3304200"/>
                <a:ext cx="3375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36" extrusionOk="0">
                    <a:moveTo>
                      <a:pt x="0" y="1"/>
                    </a:moveTo>
                    <a:lnTo>
                      <a:pt x="0" y="135"/>
                    </a:lnTo>
                    <a:lnTo>
                      <a:pt x="135" y="135"/>
                    </a:lnTo>
                    <a:lnTo>
                      <a:pt x="13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3" name="Google Shape;2793;p19"/>
              <p:cNvSpPr/>
              <p:nvPr/>
            </p:nvSpPr>
            <p:spPr>
              <a:xfrm>
                <a:off x="567850" y="3582200"/>
                <a:ext cx="3300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5" extrusionOk="0">
                    <a:moveTo>
                      <a:pt x="0" y="0"/>
                    </a:moveTo>
                    <a:lnTo>
                      <a:pt x="0" y="135"/>
                    </a:lnTo>
                    <a:lnTo>
                      <a:pt x="131" y="135"/>
                    </a:lnTo>
                    <a:lnTo>
                      <a:pt x="131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4" name="Google Shape;2794;p19"/>
              <p:cNvSpPr/>
              <p:nvPr/>
            </p:nvSpPr>
            <p:spPr>
              <a:xfrm>
                <a:off x="751725" y="3706650"/>
                <a:ext cx="3300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6" extrusionOk="0">
                    <a:moveTo>
                      <a:pt x="0" y="1"/>
                    </a:moveTo>
                    <a:lnTo>
                      <a:pt x="0" y="135"/>
                    </a:lnTo>
                    <a:lnTo>
                      <a:pt x="132" y="135"/>
                    </a:lnTo>
                    <a:lnTo>
                      <a:pt x="132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5" name="Google Shape;2795;p19"/>
              <p:cNvSpPr/>
              <p:nvPr/>
            </p:nvSpPr>
            <p:spPr>
              <a:xfrm>
                <a:off x="696950" y="3531500"/>
                <a:ext cx="3375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36" extrusionOk="0">
                    <a:moveTo>
                      <a:pt x="0" y="0"/>
                    </a:moveTo>
                    <a:lnTo>
                      <a:pt x="0" y="135"/>
                    </a:lnTo>
                    <a:lnTo>
                      <a:pt x="135" y="135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6" name="Google Shape;2796;p19"/>
              <p:cNvSpPr/>
              <p:nvPr/>
            </p:nvSpPr>
            <p:spPr>
              <a:xfrm>
                <a:off x="679950" y="3419700"/>
                <a:ext cx="3325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5" extrusionOk="0">
                    <a:moveTo>
                      <a:pt x="1" y="0"/>
                    </a:moveTo>
                    <a:lnTo>
                      <a:pt x="1" y="135"/>
                    </a:lnTo>
                    <a:lnTo>
                      <a:pt x="132" y="135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7" name="Google Shape;2797;p19"/>
              <p:cNvSpPr/>
              <p:nvPr/>
            </p:nvSpPr>
            <p:spPr>
              <a:xfrm>
                <a:off x="836450" y="3355300"/>
                <a:ext cx="3400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36" extrusionOk="0">
                    <a:moveTo>
                      <a:pt x="1" y="1"/>
                    </a:moveTo>
                    <a:lnTo>
                      <a:pt x="1" y="135"/>
                    </a:lnTo>
                    <a:lnTo>
                      <a:pt x="135" y="135"/>
                    </a:lnTo>
                    <a:lnTo>
                      <a:pt x="13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798" name="Google Shape;2798;p19"/>
          <p:cNvGrpSpPr/>
          <p:nvPr/>
        </p:nvGrpSpPr>
        <p:grpSpPr>
          <a:xfrm>
            <a:off x="576113" y="1367155"/>
            <a:ext cx="2648558" cy="1945391"/>
            <a:chOff x="296117" y="2376907"/>
            <a:chExt cx="715672" cy="525668"/>
          </a:xfrm>
        </p:grpSpPr>
        <p:sp>
          <p:nvSpPr>
            <p:cNvPr id="2799" name="Google Shape;2799;p19"/>
            <p:cNvSpPr/>
            <p:nvPr/>
          </p:nvSpPr>
          <p:spPr>
            <a:xfrm>
              <a:off x="476250" y="2376907"/>
              <a:ext cx="355343" cy="46378"/>
            </a:xfrm>
            <a:custGeom>
              <a:avLst/>
              <a:gdLst/>
              <a:ahLst/>
              <a:cxnLst/>
              <a:rect l="l" t="t" r="r" b="b"/>
              <a:pathLst>
                <a:path w="6344" h="828" extrusionOk="0">
                  <a:moveTo>
                    <a:pt x="3179" y="1"/>
                  </a:moveTo>
                  <a:cubicBezTo>
                    <a:pt x="2019" y="1"/>
                    <a:pt x="936" y="293"/>
                    <a:pt x="1" y="828"/>
                  </a:cubicBezTo>
                  <a:lnTo>
                    <a:pt x="6344" y="828"/>
                  </a:lnTo>
                  <a:cubicBezTo>
                    <a:pt x="5408" y="293"/>
                    <a:pt x="4326" y="1"/>
                    <a:pt x="3179" y="1"/>
                  </a:cubicBez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6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0" name="Google Shape;2800;p19"/>
            <p:cNvSpPr/>
            <p:nvPr/>
          </p:nvSpPr>
          <p:spPr>
            <a:xfrm>
              <a:off x="394081" y="2441881"/>
              <a:ext cx="520412" cy="47275"/>
            </a:xfrm>
            <a:custGeom>
              <a:avLst/>
              <a:gdLst/>
              <a:ahLst/>
              <a:cxnLst/>
              <a:rect l="l" t="t" r="r" b="b"/>
              <a:pathLst>
                <a:path w="9291" h="844" extrusionOk="0">
                  <a:moveTo>
                    <a:pt x="962" y="1"/>
                  </a:moveTo>
                  <a:cubicBezTo>
                    <a:pt x="616" y="241"/>
                    <a:pt x="295" y="523"/>
                    <a:pt x="1" y="843"/>
                  </a:cubicBezTo>
                  <a:lnTo>
                    <a:pt x="9291" y="843"/>
                  </a:lnTo>
                  <a:cubicBezTo>
                    <a:pt x="8996" y="523"/>
                    <a:pt x="8676" y="241"/>
                    <a:pt x="8317" y="1"/>
                  </a:cubicBez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6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1" name="Google Shape;2801;p19"/>
            <p:cNvSpPr/>
            <p:nvPr/>
          </p:nvSpPr>
          <p:spPr>
            <a:xfrm>
              <a:off x="353025" y="2507022"/>
              <a:ext cx="601854" cy="33608"/>
            </a:xfrm>
            <a:custGeom>
              <a:avLst/>
              <a:gdLst/>
              <a:ahLst/>
              <a:cxnLst/>
              <a:rect l="l" t="t" r="r" b="b"/>
              <a:pathLst>
                <a:path w="10745" h="600" extrusionOk="0">
                  <a:moveTo>
                    <a:pt x="439" y="1"/>
                  </a:moveTo>
                  <a:cubicBezTo>
                    <a:pt x="279" y="186"/>
                    <a:pt x="135" y="388"/>
                    <a:pt x="0" y="600"/>
                  </a:cubicBezTo>
                  <a:lnTo>
                    <a:pt x="10745" y="600"/>
                  </a:lnTo>
                  <a:cubicBezTo>
                    <a:pt x="10610" y="388"/>
                    <a:pt x="10466" y="186"/>
                    <a:pt x="10306" y="1"/>
                  </a:cubicBez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6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2" name="Google Shape;2802;p19"/>
            <p:cNvSpPr/>
            <p:nvPr/>
          </p:nvSpPr>
          <p:spPr>
            <a:xfrm>
              <a:off x="322330" y="2571995"/>
              <a:ext cx="663244" cy="27670"/>
            </a:xfrm>
            <a:custGeom>
              <a:avLst/>
              <a:gdLst/>
              <a:ahLst/>
              <a:cxnLst/>
              <a:rect l="l" t="t" r="r" b="b"/>
              <a:pathLst>
                <a:path w="11841" h="494" extrusionOk="0">
                  <a:moveTo>
                    <a:pt x="228" y="0"/>
                  </a:moveTo>
                  <a:cubicBezTo>
                    <a:pt x="148" y="160"/>
                    <a:pt x="68" y="333"/>
                    <a:pt x="0" y="494"/>
                  </a:cubicBezTo>
                  <a:lnTo>
                    <a:pt x="11841" y="494"/>
                  </a:lnTo>
                  <a:cubicBezTo>
                    <a:pt x="11773" y="333"/>
                    <a:pt x="11706" y="160"/>
                    <a:pt x="11613" y="0"/>
                  </a:cubicBez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6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3" name="Google Shape;2803;p19"/>
            <p:cNvSpPr/>
            <p:nvPr/>
          </p:nvSpPr>
          <p:spPr>
            <a:xfrm>
              <a:off x="303679" y="2637137"/>
              <a:ext cx="701276" cy="25318"/>
            </a:xfrm>
            <a:custGeom>
              <a:avLst/>
              <a:gdLst/>
              <a:ahLst/>
              <a:cxnLst/>
              <a:rect l="l" t="t" r="r" b="b"/>
              <a:pathLst>
                <a:path w="12520" h="452" extrusionOk="0">
                  <a:moveTo>
                    <a:pt x="106" y="0"/>
                  </a:moveTo>
                  <a:cubicBezTo>
                    <a:pt x="67" y="147"/>
                    <a:pt x="26" y="308"/>
                    <a:pt x="0" y="452"/>
                  </a:cubicBezTo>
                  <a:lnTo>
                    <a:pt x="12520" y="452"/>
                  </a:lnTo>
                  <a:cubicBezTo>
                    <a:pt x="12481" y="308"/>
                    <a:pt x="12452" y="147"/>
                    <a:pt x="12414" y="0"/>
                  </a:cubicBez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6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4" name="Google Shape;2804;p19"/>
            <p:cNvSpPr/>
            <p:nvPr/>
          </p:nvSpPr>
          <p:spPr>
            <a:xfrm>
              <a:off x="296117" y="2702054"/>
              <a:ext cx="715672" cy="21789"/>
            </a:xfrm>
            <a:custGeom>
              <a:avLst/>
              <a:gdLst/>
              <a:ahLst/>
              <a:cxnLst/>
              <a:rect l="l" t="t" r="r" b="b"/>
              <a:pathLst>
                <a:path w="12777" h="389" extrusionOk="0">
                  <a:moveTo>
                    <a:pt x="29" y="1"/>
                  </a:moveTo>
                  <a:cubicBezTo>
                    <a:pt x="13" y="135"/>
                    <a:pt x="13" y="270"/>
                    <a:pt x="1" y="388"/>
                  </a:cubicBezTo>
                  <a:lnTo>
                    <a:pt x="12776" y="388"/>
                  </a:lnTo>
                  <a:cubicBezTo>
                    <a:pt x="12776" y="270"/>
                    <a:pt x="12763" y="135"/>
                    <a:pt x="12763" y="1"/>
                  </a:cubicBez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6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5" name="Google Shape;2805;p19"/>
            <p:cNvSpPr/>
            <p:nvPr/>
          </p:nvSpPr>
          <p:spPr>
            <a:xfrm>
              <a:off x="297741" y="2767923"/>
              <a:ext cx="712423" cy="14227"/>
            </a:xfrm>
            <a:custGeom>
              <a:avLst/>
              <a:gdLst/>
              <a:ahLst/>
              <a:cxnLst/>
              <a:rect l="l" t="t" r="r" b="b"/>
              <a:pathLst>
                <a:path w="12719" h="254" extrusionOk="0">
                  <a:moveTo>
                    <a:pt x="0" y="1"/>
                  </a:moveTo>
                  <a:cubicBezTo>
                    <a:pt x="13" y="81"/>
                    <a:pt x="13" y="173"/>
                    <a:pt x="26" y="254"/>
                  </a:cubicBezTo>
                  <a:lnTo>
                    <a:pt x="12693" y="254"/>
                  </a:lnTo>
                  <a:cubicBezTo>
                    <a:pt x="12706" y="173"/>
                    <a:pt x="12718" y="81"/>
                    <a:pt x="12718" y="1"/>
                  </a:cubicBez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6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6" name="Google Shape;2806;p19"/>
            <p:cNvSpPr/>
            <p:nvPr/>
          </p:nvSpPr>
          <p:spPr>
            <a:xfrm>
              <a:off x="309560" y="2832897"/>
              <a:ext cx="688786" cy="12043"/>
            </a:xfrm>
            <a:custGeom>
              <a:avLst/>
              <a:gdLst/>
              <a:ahLst/>
              <a:cxnLst/>
              <a:rect l="l" t="t" r="r" b="b"/>
              <a:pathLst>
                <a:path w="12297" h="215" extrusionOk="0">
                  <a:moveTo>
                    <a:pt x="1" y="0"/>
                  </a:moveTo>
                  <a:cubicBezTo>
                    <a:pt x="30" y="67"/>
                    <a:pt x="55" y="148"/>
                    <a:pt x="68" y="215"/>
                  </a:cubicBezTo>
                  <a:lnTo>
                    <a:pt x="12229" y="215"/>
                  </a:lnTo>
                  <a:cubicBezTo>
                    <a:pt x="12254" y="148"/>
                    <a:pt x="12283" y="67"/>
                    <a:pt x="12296" y="0"/>
                  </a:cubicBez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6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7" name="Google Shape;2807;p19"/>
            <p:cNvSpPr/>
            <p:nvPr/>
          </p:nvSpPr>
          <p:spPr>
            <a:xfrm>
              <a:off x="335773" y="2898038"/>
              <a:ext cx="637086" cy="4537"/>
            </a:xfrm>
            <a:custGeom>
              <a:avLst/>
              <a:gdLst/>
              <a:ahLst/>
              <a:cxnLst/>
              <a:rect l="l" t="t" r="r" b="b"/>
              <a:pathLst>
                <a:path w="11374" h="81" extrusionOk="0">
                  <a:moveTo>
                    <a:pt x="1" y="0"/>
                  </a:moveTo>
                  <a:cubicBezTo>
                    <a:pt x="13" y="26"/>
                    <a:pt x="26" y="55"/>
                    <a:pt x="42" y="80"/>
                  </a:cubicBezTo>
                  <a:lnTo>
                    <a:pt x="11319" y="80"/>
                  </a:lnTo>
                  <a:cubicBezTo>
                    <a:pt x="11335" y="55"/>
                    <a:pt x="11360" y="26"/>
                    <a:pt x="11373" y="0"/>
                  </a:cubicBez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6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08" name="Google Shape;2808;p19"/>
          <p:cNvGrpSpPr/>
          <p:nvPr/>
        </p:nvGrpSpPr>
        <p:grpSpPr>
          <a:xfrm flipH="1">
            <a:off x="8225029" y="539492"/>
            <a:ext cx="205749" cy="1508819"/>
            <a:chOff x="425780" y="482769"/>
            <a:chExt cx="127819" cy="561525"/>
          </a:xfrm>
        </p:grpSpPr>
        <p:sp>
          <p:nvSpPr>
            <p:cNvPr id="2809" name="Google Shape;2809;p19"/>
            <p:cNvSpPr/>
            <p:nvPr/>
          </p:nvSpPr>
          <p:spPr>
            <a:xfrm>
              <a:off x="425780" y="482769"/>
              <a:ext cx="10474" cy="561525"/>
            </a:xfrm>
            <a:custGeom>
              <a:avLst/>
              <a:gdLst/>
              <a:ahLst/>
              <a:cxnLst/>
              <a:rect l="l" t="t" r="r" b="b"/>
              <a:pathLst>
                <a:path w="187" h="10025" extrusionOk="0">
                  <a:moveTo>
                    <a:pt x="1" y="0"/>
                  </a:moveTo>
                  <a:lnTo>
                    <a:pt x="1" y="10024"/>
                  </a:lnTo>
                  <a:lnTo>
                    <a:pt x="187" y="10024"/>
                  </a:lnTo>
                  <a:lnTo>
                    <a:pt x="18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0" name="Google Shape;2810;p19"/>
            <p:cNvSpPr/>
            <p:nvPr/>
          </p:nvSpPr>
          <p:spPr>
            <a:xfrm>
              <a:off x="445160" y="482769"/>
              <a:ext cx="10642" cy="561525"/>
            </a:xfrm>
            <a:custGeom>
              <a:avLst/>
              <a:gdLst/>
              <a:ahLst/>
              <a:cxnLst/>
              <a:rect l="l" t="t" r="r" b="b"/>
              <a:pathLst>
                <a:path w="190" h="10025" extrusionOk="0">
                  <a:moveTo>
                    <a:pt x="1" y="0"/>
                  </a:moveTo>
                  <a:lnTo>
                    <a:pt x="1" y="10024"/>
                  </a:lnTo>
                  <a:lnTo>
                    <a:pt x="190" y="10024"/>
                  </a:lnTo>
                  <a:lnTo>
                    <a:pt x="190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1" name="Google Shape;2811;p19"/>
            <p:cNvSpPr/>
            <p:nvPr/>
          </p:nvSpPr>
          <p:spPr>
            <a:xfrm>
              <a:off x="464708" y="482769"/>
              <a:ext cx="10474" cy="561525"/>
            </a:xfrm>
            <a:custGeom>
              <a:avLst/>
              <a:gdLst/>
              <a:ahLst/>
              <a:cxnLst/>
              <a:rect l="l" t="t" r="r" b="b"/>
              <a:pathLst>
                <a:path w="187" h="10025" extrusionOk="0">
                  <a:moveTo>
                    <a:pt x="1" y="0"/>
                  </a:moveTo>
                  <a:lnTo>
                    <a:pt x="1" y="10024"/>
                  </a:lnTo>
                  <a:lnTo>
                    <a:pt x="187" y="10024"/>
                  </a:lnTo>
                  <a:lnTo>
                    <a:pt x="18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2" name="Google Shape;2812;p19"/>
            <p:cNvSpPr/>
            <p:nvPr/>
          </p:nvSpPr>
          <p:spPr>
            <a:xfrm>
              <a:off x="484088" y="482769"/>
              <a:ext cx="10474" cy="561525"/>
            </a:xfrm>
            <a:custGeom>
              <a:avLst/>
              <a:gdLst/>
              <a:ahLst/>
              <a:cxnLst/>
              <a:rect l="l" t="t" r="r" b="b"/>
              <a:pathLst>
                <a:path w="187" h="10025" extrusionOk="0">
                  <a:moveTo>
                    <a:pt x="1" y="0"/>
                  </a:moveTo>
                  <a:lnTo>
                    <a:pt x="1" y="10024"/>
                  </a:lnTo>
                  <a:lnTo>
                    <a:pt x="187" y="10024"/>
                  </a:lnTo>
                  <a:lnTo>
                    <a:pt x="18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3" name="Google Shape;2813;p19"/>
            <p:cNvSpPr/>
            <p:nvPr/>
          </p:nvSpPr>
          <p:spPr>
            <a:xfrm>
              <a:off x="503468" y="482769"/>
              <a:ext cx="10642" cy="561525"/>
            </a:xfrm>
            <a:custGeom>
              <a:avLst/>
              <a:gdLst/>
              <a:ahLst/>
              <a:cxnLst/>
              <a:rect l="l" t="t" r="r" b="b"/>
              <a:pathLst>
                <a:path w="190" h="10025" extrusionOk="0">
                  <a:moveTo>
                    <a:pt x="1" y="0"/>
                  </a:moveTo>
                  <a:lnTo>
                    <a:pt x="1" y="10024"/>
                  </a:lnTo>
                  <a:lnTo>
                    <a:pt x="190" y="10024"/>
                  </a:lnTo>
                  <a:lnTo>
                    <a:pt x="190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4" name="Google Shape;2814;p19"/>
            <p:cNvSpPr/>
            <p:nvPr/>
          </p:nvSpPr>
          <p:spPr>
            <a:xfrm>
              <a:off x="523072" y="482769"/>
              <a:ext cx="11146" cy="561525"/>
            </a:xfrm>
            <a:custGeom>
              <a:avLst/>
              <a:gdLst/>
              <a:ahLst/>
              <a:cxnLst/>
              <a:rect l="l" t="t" r="r" b="b"/>
              <a:pathLst>
                <a:path w="199" h="10025" extrusionOk="0">
                  <a:moveTo>
                    <a:pt x="0" y="0"/>
                  </a:moveTo>
                  <a:lnTo>
                    <a:pt x="0" y="10024"/>
                  </a:lnTo>
                  <a:lnTo>
                    <a:pt x="199" y="10024"/>
                  </a:lnTo>
                  <a:lnTo>
                    <a:pt x="199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5" name="Google Shape;2815;p19"/>
            <p:cNvSpPr/>
            <p:nvPr/>
          </p:nvSpPr>
          <p:spPr>
            <a:xfrm>
              <a:off x="542452" y="482769"/>
              <a:ext cx="11146" cy="561525"/>
            </a:xfrm>
            <a:custGeom>
              <a:avLst/>
              <a:gdLst/>
              <a:ahLst/>
              <a:cxnLst/>
              <a:rect l="l" t="t" r="r" b="b"/>
              <a:pathLst>
                <a:path w="199" h="10025" extrusionOk="0">
                  <a:moveTo>
                    <a:pt x="0" y="0"/>
                  </a:moveTo>
                  <a:lnTo>
                    <a:pt x="0" y="10024"/>
                  </a:lnTo>
                  <a:lnTo>
                    <a:pt x="199" y="10024"/>
                  </a:lnTo>
                  <a:lnTo>
                    <a:pt x="199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16" name="Google Shape;2816;p19"/>
          <p:cNvGrpSpPr/>
          <p:nvPr/>
        </p:nvGrpSpPr>
        <p:grpSpPr>
          <a:xfrm>
            <a:off x="830731" y="1632166"/>
            <a:ext cx="2139815" cy="3166205"/>
            <a:chOff x="6600231" y="2294753"/>
            <a:chExt cx="1019785" cy="1508938"/>
          </a:xfrm>
        </p:grpSpPr>
        <p:sp>
          <p:nvSpPr>
            <p:cNvPr id="2817" name="Google Shape;2817;p19"/>
            <p:cNvSpPr/>
            <p:nvPr/>
          </p:nvSpPr>
          <p:spPr>
            <a:xfrm>
              <a:off x="7112239" y="2558628"/>
              <a:ext cx="181327" cy="257087"/>
            </a:xfrm>
            <a:custGeom>
              <a:avLst/>
              <a:gdLst/>
              <a:ahLst/>
              <a:cxnLst/>
              <a:rect l="l" t="t" r="r" b="b"/>
              <a:pathLst>
                <a:path w="2269" h="3217" extrusionOk="0">
                  <a:moveTo>
                    <a:pt x="1603" y="0"/>
                  </a:moveTo>
                  <a:lnTo>
                    <a:pt x="1" y="215"/>
                  </a:lnTo>
                  <a:lnTo>
                    <a:pt x="1" y="3217"/>
                  </a:lnTo>
                  <a:lnTo>
                    <a:pt x="1561" y="3217"/>
                  </a:lnTo>
                  <a:lnTo>
                    <a:pt x="1561" y="1615"/>
                  </a:lnTo>
                  <a:lnTo>
                    <a:pt x="1788" y="2749"/>
                  </a:lnTo>
                  <a:lnTo>
                    <a:pt x="1615" y="3217"/>
                  </a:lnTo>
                  <a:lnTo>
                    <a:pt x="2269" y="3217"/>
                  </a:lnTo>
                  <a:cubicBezTo>
                    <a:pt x="1977" y="2323"/>
                    <a:pt x="1603" y="0"/>
                    <a:pt x="1603" y="0"/>
                  </a:cubicBezTo>
                  <a:close/>
                </a:path>
              </a:pathLst>
            </a:custGeom>
            <a:solidFill>
              <a:srgbClr val="2841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8" name="Google Shape;2818;p19"/>
            <p:cNvSpPr/>
            <p:nvPr/>
          </p:nvSpPr>
          <p:spPr>
            <a:xfrm>
              <a:off x="6930995" y="2558628"/>
              <a:ext cx="181327" cy="257087"/>
            </a:xfrm>
            <a:custGeom>
              <a:avLst/>
              <a:gdLst/>
              <a:ahLst/>
              <a:cxnLst/>
              <a:rect l="l" t="t" r="r" b="b"/>
              <a:pathLst>
                <a:path w="2269" h="3217" extrusionOk="0">
                  <a:moveTo>
                    <a:pt x="667" y="0"/>
                  </a:moveTo>
                  <a:cubicBezTo>
                    <a:pt x="667" y="0"/>
                    <a:pt x="292" y="2323"/>
                    <a:pt x="1" y="3217"/>
                  </a:cubicBezTo>
                  <a:lnTo>
                    <a:pt x="654" y="3217"/>
                  </a:lnTo>
                  <a:lnTo>
                    <a:pt x="481" y="2749"/>
                  </a:lnTo>
                  <a:lnTo>
                    <a:pt x="705" y="1615"/>
                  </a:lnTo>
                  <a:lnTo>
                    <a:pt x="705" y="3217"/>
                  </a:lnTo>
                  <a:lnTo>
                    <a:pt x="2269" y="3217"/>
                  </a:lnTo>
                  <a:lnTo>
                    <a:pt x="2269" y="215"/>
                  </a:lnTo>
                  <a:lnTo>
                    <a:pt x="667" y="0"/>
                  </a:lnTo>
                  <a:close/>
                </a:path>
              </a:pathLst>
            </a:custGeom>
            <a:solidFill>
              <a:srgbClr val="2841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9" name="Google Shape;2819;p19"/>
            <p:cNvSpPr/>
            <p:nvPr/>
          </p:nvSpPr>
          <p:spPr>
            <a:xfrm>
              <a:off x="6839094" y="3389651"/>
              <a:ext cx="547418" cy="414040"/>
            </a:xfrm>
            <a:custGeom>
              <a:avLst/>
              <a:gdLst/>
              <a:ahLst/>
              <a:cxnLst/>
              <a:rect l="l" t="t" r="r" b="b"/>
              <a:pathLst>
                <a:path w="6850" h="5181" extrusionOk="0">
                  <a:moveTo>
                    <a:pt x="3419" y="0"/>
                  </a:moveTo>
                  <a:lnTo>
                    <a:pt x="1071" y="93"/>
                  </a:lnTo>
                  <a:cubicBezTo>
                    <a:pt x="1071" y="93"/>
                    <a:pt x="1" y="1775"/>
                    <a:pt x="1109" y="5180"/>
                  </a:cubicBezTo>
                  <a:lnTo>
                    <a:pt x="3153" y="5180"/>
                  </a:lnTo>
                  <a:lnTo>
                    <a:pt x="3153" y="2909"/>
                  </a:lnTo>
                  <a:lnTo>
                    <a:pt x="3698" y="2909"/>
                  </a:lnTo>
                  <a:lnTo>
                    <a:pt x="3698" y="5180"/>
                  </a:lnTo>
                  <a:lnTo>
                    <a:pt x="5741" y="5180"/>
                  </a:lnTo>
                  <a:cubicBezTo>
                    <a:pt x="6850" y="1775"/>
                    <a:pt x="5780" y="93"/>
                    <a:pt x="5780" y="93"/>
                  </a:cubicBezTo>
                  <a:lnTo>
                    <a:pt x="341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0" name="Google Shape;2820;p19"/>
            <p:cNvSpPr/>
            <p:nvPr/>
          </p:nvSpPr>
          <p:spPr>
            <a:xfrm>
              <a:off x="7046230" y="2775194"/>
              <a:ext cx="133218" cy="649549"/>
            </a:xfrm>
            <a:custGeom>
              <a:avLst/>
              <a:gdLst/>
              <a:ahLst/>
              <a:cxnLst/>
              <a:rect l="l" t="t" r="r" b="b"/>
              <a:pathLst>
                <a:path w="1667" h="8128" extrusionOk="0">
                  <a:moveTo>
                    <a:pt x="1666" y="1"/>
                  </a:moveTo>
                  <a:lnTo>
                    <a:pt x="0" y="174"/>
                  </a:lnTo>
                  <a:lnTo>
                    <a:pt x="106" y="8128"/>
                  </a:lnTo>
                  <a:lnTo>
                    <a:pt x="1560" y="8128"/>
                  </a:lnTo>
                  <a:lnTo>
                    <a:pt x="166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1" name="Google Shape;2821;p19"/>
            <p:cNvSpPr/>
            <p:nvPr/>
          </p:nvSpPr>
          <p:spPr>
            <a:xfrm>
              <a:off x="6679106" y="2735797"/>
              <a:ext cx="62014" cy="130102"/>
            </a:xfrm>
            <a:custGeom>
              <a:avLst/>
              <a:gdLst/>
              <a:ahLst/>
              <a:cxnLst/>
              <a:rect l="l" t="t" r="r" b="b"/>
              <a:pathLst>
                <a:path w="776" h="1628" extrusionOk="0">
                  <a:moveTo>
                    <a:pt x="109" y="0"/>
                  </a:moveTo>
                  <a:lnTo>
                    <a:pt x="0" y="1628"/>
                  </a:lnTo>
                  <a:lnTo>
                    <a:pt x="388" y="1628"/>
                  </a:lnTo>
                  <a:lnTo>
                    <a:pt x="776" y="93"/>
                  </a:lnTo>
                  <a:cubicBezTo>
                    <a:pt x="776" y="93"/>
                    <a:pt x="455" y="80"/>
                    <a:pt x="109" y="0"/>
                  </a:cubicBezTo>
                  <a:close/>
                </a:path>
              </a:pathLst>
            </a:custGeom>
            <a:solidFill>
              <a:srgbClr val="2841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2" name="Google Shape;2822;p19"/>
            <p:cNvSpPr/>
            <p:nvPr/>
          </p:nvSpPr>
          <p:spPr>
            <a:xfrm>
              <a:off x="6613017" y="2762009"/>
              <a:ext cx="350108" cy="566278"/>
            </a:xfrm>
            <a:custGeom>
              <a:avLst/>
              <a:gdLst/>
              <a:ahLst/>
              <a:cxnLst/>
              <a:rect l="l" t="t" r="r" b="b"/>
              <a:pathLst>
                <a:path w="4381" h="7086" extrusionOk="0">
                  <a:moveTo>
                    <a:pt x="4289" y="1"/>
                  </a:moveTo>
                  <a:cubicBezTo>
                    <a:pt x="3985" y="1"/>
                    <a:pt x="2989" y="132"/>
                    <a:pt x="2416" y="1767"/>
                  </a:cubicBezTo>
                  <a:cubicBezTo>
                    <a:pt x="1910" y="3424"/>
                    <a:pt x="1830" y="3770"/>
                    <a:pt x="1830" y="3770"/>
                  </a:cubicBezTo>
                  <a:lnTo>
                    <a:pt x="1068" y="1806"/>
                  </a:lnTo>
                  <a:cubicBezTo>
                    <a:pt x="1068" y="1806"/>
                    <a:pt x="1337" y="1767"/>
                    <a:pt x="1295" y="1527"/>
                  </a:cubicBezTo>
                  <a:cubicBezTo>
                    <a:pt x="1561" y="1501"/>
                    <a:pt x="1561" y="1325"/>
                    <a:pt x="1468" y="1194"/>
                  </a:cubicBezTo>
                  <a:cubicBezTo>
                    <a:pt x="1590" y="1034"/>
                    <a:pt x="1548" y="886"/>
                    <a:pt x="1350" y="819"/>
                  </a:cubicBezTo>
                  <a:cubicBezTo>
                    <a:pt x="1161" y="765"/>
                    <a:pt x="936" y="726"/>
                    <a:pt x="936" y="726"/>
                  </a:cubicBezTo>
                  <a:cubicBezTo>
                    <a:pt x="936" y="726"/>
                    <a:pt x="1148" y="604"/>
                    <a:pt x="1270" y="592"/>
                  </a:cubicBezTo>
                  <a:cubicBezTo>
                    <a:pt x="1388" y="579"/>
                    <a:pt x="1603" y="604"/>
                    <a:pt x="1641" y="460"/>
                  </a:cubicBezTo>
                  <a:cubicBezTo>
                    <a:pt x="1665" y="340"/>
                    <a:pt x="1338" y="309"/>
                    <a:pt x="1087" y="309"/>
                  </a:cubicBezTo>
                  <a:cubicBezTo>
                    <a:pt x="1031" y="309"/>
                    <a:pt x="980" y="311"/>
                    <a:pt x="936" y="313"/>
                  </a:cubicBezTo>
                  <a:cubicBezTo>
                    <a:pt x="696" y="326"/>
                    <a:pt x="401" y="524"/>
                    <a:pt x="216" y="752"/>
                  </a:cubicBezTo>
                  <a:cubicBezTo>
                    <a:pt x="14" y="966"/>
                    <a:pt x="1" y="1514"/>
                    <a:pt x="81" y="1847"/>
                  </a:cubicBezTo>
                  <a:cubicBezTo>
                    <a:pt x="148" y="2181"/>
                    <a:pt x="802" y="5785"/>
                    <a:pt x="975" y="6265"/>
                  </a:cubicBezTo>
                  <a:cubicBezTo>
                    <a:pt x="1135" y="6680"/>
                    <a:pt x="1446" y="7085"/>
                    <a:pt x="1915" y="7085"/>
                  </a:cubicBezTo>
                  <a:cubicBezTo>
                    <a:pt x="1990" y="7085"/>
                    <a:pt x="2068" y="7075"/>
                    <a:pt x="2150" y="7053"/>
                  </a:cubicBezTo>
                  <a:cubicBezTo>
                    <a:pt x="2750" y="6906"/>
                    <a:pt x="3083" y="5772"/>
                    <a:pt x="3243" y="5371"/>
                  </a:cubicBezTo>
                  <a:cubicBezTo>
                    <a:pt x="3419" y="4984"/>
                    <a:pt x="3993" y="3504"/>
                    <a:pt x="3993" y="3504"/>
                  </a:cubicBezTo>
                  <a:lnTo>
                    <a:pt x="4380" y="5"/>
                  </a:lnTo>
                  <a:cubicBezTo>
                    <a:pt x="4380" y="5"/>
                    <a:pt x="4347" y="1"/>
                    <a:pt x="4289" y="1"/>
                  </a:cubicBezTo>
                  <a:close/>
                </a:path>
              </a:pathLst>
            </a:custGeom>
            <a:solidFill>
              <a:srgbClr val="00C0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3" name="Google Shape;2823;p19"/>
            <p:cNvSpPr/>
            <p:nvPr/>
          </p:nvSpPr>
          <p:spPr>
            <a:xfrm>
              <a:off x="6776121" y="2762009"/>
              <a:ext cx="187001" cy="345073"/>
            </a:xfrm>
            <a:custGeom>
              <a:avLst/>
              <a:gdLst/>
              <a:ahLst/>
              <a:cxnLst/>
              <a:rect l="l" t="t" r="r" b="b"/>
              <a:pathLst>
                <a:path w="2340" h="4318" extrusionOk="0">
                  <a:moveTo>
                    <a:pt x="2248" y="1"/>
                  </a:moveTo>
                  <a:cubicBezTo>
                    <a:pt x="1944" y="1"/>
                    <a:pt x="948" y="132"/>
                    <a:pt x="375" y="1767"/>
                  </a:cubicBezTo>
                  <a:cubicBezTo>
                    <a:pt x="202" y="2328"/>
                    <a:pt x="81" y="2728"/>
                    <a:pt x="1" y="3023"/>
                  </a:cubicBezTo>
                  <a:cubicBezTo>
                    <a:pt x="363" y="3154"/>
                    <a:pt x="1244" y="3555"/>
                    <a:pt x="1631" y="4317"/>
                  </a:cubicBezTo>
                  <a:cubicBezTo>
                    <a:pt x="1804" y="3888"/>
                    <a:pt x="1952" y="3504"/>
                    <a:pt x="1952" y="3504"/>
                  </a:cubicBezTo>
                  <a:lnTo>
                    <a:pt x="2339" y="5"/>
                  </a:lnTo>
                  <a:cubicBezTo>
                    <a:pt x="2339" y="5"/>
                    <a:pt x="2306" y="1"/>
                    <a:pt x="22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4" name="Google Shape;2824;p19"/>
            <p:cNvSpPr/>
            <p:nvPr/>
          </p:nvSpPr>
          <p:spPr>
            <a:xfrm>
              <a:off x="6694210" y="3254198"/>
              <a:ext cx="108844" cy="74001"/>
            </a:xfrm>
            <a:custGeom>
              <a:avLst/>
              <a:gdLst/>
              <a:ahLst/>
              <a:cxnLst/>
              <a:rect l="l" t="t" r="r" b="b"/>
              <a:pathLst>
                <a:path w="1362" h="926" extrusionOk="0">
                  <a:moveTo>
                    <a:pt x="519" y="0"/>
                  </a:moveTo>
                  <a:cubicBezTo>
                    <a:pt x="321" y="0"/>
                    <a:pt x="132" y="68"/>
                    <a:pt x="0" y="186"/>
                  </a:cubicBezTo>
                  <a:cubicBezTo>
                    <a:pt x="160" y="576"/>
                    <a:pt x="457" y="925"/>
                    <a:pt x="899" y="925"/>
                  </a:cubicBezTo>
                  <a:cubicBezTo>
                    <a:pt x="974" y="925"/>
                    <a:pt x="1052" y="915"/>
                    <a:pt x="1134" y="894"/>
                  </a:cubicBezTo>
                  <a:cubicBezTo>
                    <a:pt x="1215" y="881"/>
                    <a:pt x="1282" y="840"/>
                    <a:pt x="1362" y="788"/>
                  </a:cubicBezTo>
                  <a:cubicBezTo>
                    <a:pt x="1333" y="346"/>
                    <a:pt x="961" y="0"/>
                    <a:pt x="519" y="0"/>
                  </a:cubicBezTo>
                  <a:close/>
                </a:path>
              </a:pathLst>
            </a:custGeom>
            <a:solidFill>
              <a:srgbClr val="00C0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5" name="Google Shape;2825;p19"/>
            <p:cNvSpPr/>
            <p:nvPr/>
          </p:nvSpPr>
          <p:spPr>
            <a:xfrm>
              <a:off x="6776121" y="2959795"/>
              <a:ext cx="151679" cy="147283"/>
            </a:xfrm>
            <a:custGeom>
              <a:avLst/>
              <a:gdLst/>
              <a:ahLst/>
              <a:cxnLst/>
              <a:rect l="l" t="t" r="r" b="b"/>
              <a:pathLst>
                <a:path w="1898" h="1843" extrusionOk="0">
                  <a:moveTo>
                    <a:pt x="161" y="0"/>
                  </a:moveTo>
                  <a:cubicBezTo>
                    <a:pt x="97" y="212"/>
                    <a:pt x="42" y="401"/>
                    <a:pt x="1" y="548"/>
                  </a:cubicBezTo>
                  <a:cubicBezTo>
                    <a:pt x="363" y="679"/>
                    <a:pt x="1244" y="1080"/>
                    <a:pt x="1631" y="1842"/>
                  </a:cubicBezTo>
                  <a:cubicBezTo>
                    <a:pt x="1737" y="1560"/>
                    <a:pt x="1843" y="1307"/>
                    <a:pt x="1897" y="1147"/>
                  </a:cubicBezTo>
                  <a:cubicBezTo>
                    <a:pt x="1378" y="452"/>
                    <a:pt x="561" y="132"/>
                    <a:pt x="161" y="0"/>
                  </a:cubicBezTo>
                  <a:close/>
                </a:path>
              </a:pathLst>
            </a:custGeom>
            <a:solidFill>
              <a:srgbClr val="007C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6" name="Google Shape;2826;p19"/>
            <p:cNvSpPr/>
            <p:nvPr/>
          </p:nvSpPr>
          <p:spPr>
            <a:xfrm>
              <a:off x="6871139" y="2762408"/>
              <a:ext cx="218647" cy="696699"/>
            </a:xfrm>
            <a:custGeom>
              <a:avLst/>
              <a:gdLst/>
              <a:ahLst/>
              <a:cxnLst/>
              <a:rect l="l" t="t" r="r" b="b"/>
              <a:pathLst>
                <a:path w="2736" h="8718" extrusionOk="0">
                  <a:moveTo>
                    <a:pt x="1150" y="0"/>
                  </a:moveTo>
                  <a:cubicBezTo>
                    <a:pt x="442" y="2550"/>
                    <a:pt x="0" y="3819"/>
                    <a:pt x="830" y="4645"/>
                  </a:cubicBezTo>
                  <a:lnTo>
                    <a:pt x="349" y="8410"/>
                  </a:lnTo>
                  <a:cubicBezTo>
                    <a:pt x="349" y="8410"/>
                    <a:pt x="763" y="8717"/>
                    <a:pt x="2736" y="8717"/>
                  </a:cubicBezTo>
                  <a:lnTo>
                    <a:pt x="2736" y="894"/>
                  </a:lnTo>
                  <a:lnTo>
                    <a:pt x="1816" y="199"/>
                  </a:lnTo>
                  <a:cubicBezTo>
                    <a:pt x="1816" y="199"/>
                    <a:pt x="1403" y="55"/>
                    <a:pt x="1150" y="0"/>
                  </a:cubicBez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35000">
                  <a:schemeClr val="accent5"/>
                </a:gs>
                <a:gs pos="49000">
                  <a:schemeClr val="accent4"/>
                </a:gs>
                <a:gs pos="73000">
                  <a:schemeClr val="accent5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7" name="Google Shape;2827;p19"/>
            <p:cNvSpPr/>
            <p:nvPr/>
          </p:nvSpPr>
          <p:spPr>
            <a:xfrm>
              <a:off x="6910537" y="2762408"/>
              <a:ext cx="179249" cy="215611"/>
            </a:xfrm>
            <a:custGeom>
              <a:avLst/>
              <a:gdLst/>
              <a:ahLst/>
              <a:cxnLst/>
              <a:rect l="l" t="t" r="r" b="b"/>
              <a:pathLst>
                <a:path w="2243" h="2698" extrusionOk="0">
                  <a:moveTo>
                    <a:pt x="657" y="0"/>
                  </a:moveTo>
                  <a:cubicBezTo>
                    <a:pt x="375" y="1000"/>
                    <a:pt x="148" y="1788"/>
                    <a:pt x="0" y="2441"/>
                  </a:cubicBezTo>
                  <a:cubicBezTo>
                    <a:pt x="801" y="2602"/>
                    <a:pt x="1778" y="2669"/>
                    <a:pt x="2243" y="2698"/>
                  </a:cubicBezTo>
                  <a:lnTo>
                    <a:pt x="2243" y="894"/>
                  </a:lnTo>
                  <a:lnTo>
                    <a:pt x="1323" y="199"/>
                  </a:lnTo>
                  <a:cubicBezTo>
                    <a:pt x="1323" y="199"/>
                    <a:pt x="910" y="55"/>
                    <a:pt x="657" y="0"/>
                  </a:cubicBezTo>
                  <a:close/>
                </a:path>
              </a:pathLst>
            </a:custGeom>
            <a:solidFill>
              <a:srgbClr val="A105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8" name="Google Shape;2828;p19"/>
            <p:cNvSpPr/>
            <p:nvPr/>
          </p:nvSpPr>
          <p:spPr>
            <a:xfrm>
              <a:off x="6932033" y="3133608"/>
              <a:ext cx="127065" cy="42834"/>
            </a:xfrm>
            <a:custGeom>
              <a:avLst/>
              <a:gdLst/>
              <a:ahLst/>
              <a:cxnLst/>
              <a:rect l="l" t="t" r="r" b="b"/>
              <a:pathLst>
                <a:path w="1590" h="536" extrusionOk="0">
                  <a:moveTo>
                    <a:pt x="68" y="0"/>
                  </a:moveTo>
                  <a:cubicBezTo>
                    <a:pt x="39" y="186"/>
                    <a:pt x="26" y="359"/>
                    <a:pt x="1" y="535"/>
                  </a:cubicBezTo>
                  <a:cubicBezTo>
                    <a:pt x="814" y="414"/>
                    <a:pt x="1589" y="106"/>
                    <a:pt x="1253" y="106"/>
                  </a:cubicBezTo>
                  <a:cubicBezTo>
                    <a:pt x="840" y="106"/>
                    <a:pt x="68" y="0"/>
                    <a:pt x="68" y="0"/>
                  </a:cubicBezTo>
                  <a:close/>
                </a:path>
              </a:pathLst>
            </a:custGeom>
            <a:solidFill>
              <a:srgbClr val="A105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9" name="Google Shape;2829;p19"/>
            <p:cNvSpPr/>
            <p:nvPr/>
          </p:nvSpPr>
          <p:spPr>
            <a:xfrm>
              <a:off x="6910537" y="3270020"/>
              <a:ext cx="118594" cy="70485"/>
            </a:xfrm>
            <a:custGeom>
              <a:avLst/>
              <a:gdLst/>
              <a:ahLst/>
              <a:cxnLst/>
              <a:rect l="l" t="t" r="r" b="b"/>
              <a:pathLst>
                <a:path w="1484" h="882" extrusionOk="0">
                  <a:moveTo>
                    <a:pt x="1243" y="1"/>
                  </a:moveTo>
                  <a:cubicBezTo>
                    <a:pt x="856" y="241"/>
                    <a:pt x="362" y="321"/>
                    <a:pt x="68" y="350"/>
                  </a:cubicBezTo>
                  <a:cubicBezTo>
                    <a:pt x="42" y="549"/>
                    <a:pt x="29" y="722"/>
                    <a:pt x="0" y="882"/>
                  </a:cubicBezTo>
                  <a:cubicBezTo>
                    <a:pt x="763" y="844"/>
                    <a:pt x="1484" y="510"/>
                    <a:pt x="1484" y="510"/>
                  </a:cubicBezTo>
                  <a:lnTo>
                    <a:pt x="1243" y="1"/>
                  </a:lnTo>
                  <a:close/>
                </a:path>
              </a:pathLst>
            </a:custGeom>
            <a:solidFill>
              <a:srgbClr val="A105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0" name="Google Shape;2830;p19"/>
            <p:cNvSpPr/>
            <p:nvPr/>
          </p:nvSpPr>
          <p:spPr>
            <a:xfrm>
              <a:off x="6899029" y="3397003"/>
              <a:ext cx="190757" cy="62094"/>
            </a:xfrm>
            <a:custGeom>
              <a:avLst/>
              <a:gdLst/>
              <a:ahLst/>
              <a:cxnLst/>
              <a:rect l="l" t="t" r="r" b="b"/>
              <a:pathLst>
                <a:path w="2387" h="777" extrusionOk="0">
                  <a:moveTo>
                    <a:pt x="52" y="1"/>
                  </a:moveTo>
                  <a:lnTo>
                    <a:pt x="0" y="469"/>
                  </a:lnTo>
                  <a:cubicBezTo>
                    <a:pt x="0" y="469"/>
                    <a:pt x="414" y="776"/>
                    <a:pt x="2387" y="776"/>
                  </a:cubicBezTo>
                  <a:lnTo>
                    <a:pt x="2387" y="347"/>
                  </a:lnTo>
                  <a:cubicBezTo>
                    <a:pt x="2317" y="350"/>
                    <a:pt x="2225" y="353"/>
                    <a:pt x="2114" y="353"/>
                  </a:cubicBezTo>
                  <a:cubicBezTo>
                    <a:pt x="1661" y="353"/>
                    <a:pt x="899" y="302"/>
                    <a:pt x="52" y="1"/>
                  </a:cubicBezTo>
                  <a:close/>
                </a:path>
              </a:pathLst>
            </a:custGeom>
            <a:solidFill>
              <a:srgbClr val="A105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1" name="Google Shape;2831;p19"/>
            <p:cNvSpPr/>
            <p:nvPr/>
          </p:nvSpPr>
          <p:spPr>
            <a:xfrm>
              <a:off x="6657849" y="2906253"/>
              <a:ext cx="40517" cy="47230"/>
            </a:xfrm>
            <a:custGeom>
              <a:avLst/>
              <a:gdLst/>
              <a:ahLst/>
              <a:cxnLst/>
              <a:rect l="l" t="t" r="r" b="b"/>
              <a:pathLst>
                <a:path w="507" h="591" extrusionOk="0">
                  <a:moveTo>
                    <a:pt x="507" y="1"/>
                  </a:moveTo>
                  <a:lnTo>
                    <a:pt x="119" y="55"/>
                  </a:lnTo>
                  <a:cubicBezTo>
                    <a:pt x="119" y="55"/>
                    <a:pt x="1" y="590"/>
                    <a:pt x="228" y="590"/>
                  </a:cubicBezTo>
                  <a:cubicBezTo>
                    <a:pt x="230" y="590"/>
                    <a:pt x="232" y="590"/>
                    <a:pt x="235" y="590"/>
                  </a:cubicBezTo>
                  <a:cubicBezTo>
                    <a:pt x="441" y="590"/>
                    <a:pt x="507" y="1"/>
                    <a:pt x="507" y="1"/>
                  </a:cubicBezTo>
                  <a:close/>
                </a:path>
              </a:pathLst>
            </a:custGeom>
            <a:solidFill>
              <a:srgbClr val="2841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2" name="Google Shape;2832;p19"/>
            <p:cNvSpPr/>
            <p:nvPr/>
          </p:nvSpPr>
          <p:spPr>
            <a:xfrm>
              <a:off x="7484479" y="2735797"/>
              <a:ext cx="62094" cy="130102"/>
            </a:xfrm>
            <a:custGeom>
              <a:avLst/>
              <a:gdLst/>
              <a:ahLst/>
              <a:cxnLst/>
              <a:rect l="l" t="t" r="r" b="b"/>
              <a:pathLst>
                <a:path w="777" h="1628" extrusionOk="0">
                  <a:moveTo>
                    <a:pt x="654" y="0"/>
                  </a:moveTo>
                  <a:cubicBezTo>
                    <a:pt x="321" y="80"/>
                    <a:pt x="1" y="93"/>
                    <a:pt x="1" y="93"/>
                  </a:cubicBezTo>
                  <a:lnTo>
                    <a:pt x="388" y="1628"/>
                  </a:lnTo>
                  <a:lnTo>
                    <a:pt x="776" y="1628"/>
                  </a:lnTo>
                  <a:lnTo>
                    <a:pt x="654" y="0"/>
                  </a:lnTo>
                  <a:close/>
                </a:path>
              </a:pathLst>
            </a:custGeom>
            <a:solidFill>
              <a:srgbClr val="2841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3" name="Google Shape;2833;p19"/>
            <p:cNvSpPr/>
            <p:nvPr/>
          </p:nvSpPr>
          <p:spPr>
            <a:xfrm>
              <a:off x="7262558" y="2762009"/>
              <a:ext cx="350028" cy="566278"/>
            </a:xfrm>
            <a:custGeom>
              <a:avLst/>
              <a:gdLst/>
              <a:ahLst/>
              <a:cxnLst/>
              <a:rect l="l" t="t" r="r" b="b"/>
              <a:pathLst>
                <a:path w="4380" h="7086" extrusionOk="0">
                  <a:moveTo>
                    <a:pt x="91" y="1"/>
                  </a:moveTo>
                  <a:cubicBezTo>
                    <a:pt x="33" y="1"/>
                    <a:pt x="0" y="5"/>
                    <a:pt x="0" y="5"/>
                  </a:cubicBezTo>
                  <a:lnTo>
                    <a:pt x="388" y="3504"/>
                  </a:lnTo>
                  <a:cubicBezTo>
                    <a:pt x="388" y="3504"/>
                    <a:pt x="961" y="4984"/>
                    <a:pt x="1138" y="5371"/>
                  </a:cubicBezTo>
                  <a:cubicBezTo>
                    <a:pt x="1298" y="5772"/>
                    <a:pt x="1631" y="6906"/>
                    <a:pt x="2230" y="7053"/>
                  </a:cubicBezTo>
                  <a:cubicBezTo>
                    <a:pt x="2312" y="7075"/>
                    <a:pt x="2391" y="7085"/>
                    <a:pt x="2465" y="7085"/>
                  </a:cubicBezTo>
                  <a:cubicBezTo>
                    <a:pt x="2934" y="7085"/>
                    <a:pt x="3245" y="6680"/>
                    <a:pt x="3406" y="6265"/>
                  </a:cubicBezTo>
                  <a:cubicBezTo>
                    <a:pt x="3579" y="5785"/>
                    <a:pt x="4232" y="2181"/>
                    <a:pt x="4299" y="1847"/>
                  </a:cubicBezTo>
                  <a:cubicBezTo>
                    <a:pt x="4380" y="1514"/>
                    <a:pt x="4367" y="966"/>
                    <a:pt x="4165" y="752"/>
                  </a:cubicBezTo>
                  <a:cubicBezTo>
                    <a:pt x="3966" y="524"/>
                    <a:pt x="3684" y="326"/>
                    <a:pt x="3444" y="313"/>
                  </a:cubicBezTo>
                  <a:cubicBezTo>
                    <a:pt x="3401" y="311"/>
                    <a:pt x="3349" y="309"/>
                    <a:pt x="3294" y="309"/>
                  </a:cubicBezTo>
                  <a:cubicBezTo>
                    <a:pt x="3043" y="309"/>
                    <a:pt x="2716" y="340"/>
                    <a:pt x="2739" y="460"/>
                  </a:cubicBezTo>
                  <a:cubicBezTo>
                    <a:pt x="2765" y="604"/>
                    <a:pt x="2992" y="579"/>
                    <a:pt x="3111" y="592"/>
                  </a:cubicBezTo>
                  <a:cubicBezTo>
                    <a:pt x="3233" y="604"/>
                    <a:pt x="3444" y="726"/>
                    <a:pt x="3444" y="726"/>
                  </a:cubicBezTo>
                  <a:cubicBezTo>
                    <a:pt x="3444" y="726"/>
                    <a:pt x="3220" y="765"/>
                    <a:pt x="3018" y="819"/>
                  </a:cubicBezTo>
                  <a:cubicBezTo>
                    <a:pt x="2832" y="886"/>
                    <a:pt x="2778" y="1034"/>
                    <a:pt x="2900" y="1194"/>
                  </a:cubicBezTo>
                  <a:cubicBezTo>
                    <a:pt x="2819" y="1325"/>
                    <a:pt x="2819" y="1501"/>
                    <a:pt x="3085" y="1527"/>
                  </a:cubicBezTo>
                  <a:cubicBezTo>
                    <a:pt x="3044" y="1767"/>
                    <a:pt x="3313" y="1806"/>
                    <a:pt x="3313" y="1806"/>
                  </a:cubicBezTo>
                  <a:lnTo>
                    <a:pt x="2538" y="3770"/>
                  </a:lnTo>
                  <a:cubicBezTo>
                    <a:pt x="2538" y="3770"/>
                    <a:pt x="2470" y="3424"/>
                    <a:pt x="1964" y="1767"/>
                  </a:cubicBezTo>
                  <a:cubicBezTo>
                    <a:pt x="1391" y="132"/>
                    <a:pt x="396" y="1"/>
                    <a:pt x="91" y="1"/>
                  </a:cubicBezTo>
                  <a:close/>
                </a:path>
              </a:pathLst>
            </a:custGeom>
            <a:solidFill>
              <a:srgbClr val="00C0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4" name="Google Shape;2834;p19"/>
            <p:cNvSpPr/>
            <p:nvPr/>
          </p:nvSpPr>
          <p:spPr>
            <a:xfrm>
              <a:off x="7262558" y="2762009"/>
              <a:ext cx="186921" cy="345073"/>
            </a:xfrm>
            <a:custGeom>
              <a:avLst/>
              <a:gdLst/>
              <a:ahLst/>
              <a:cxnLst/>
              <a:rect l="l" t="t" r="r" b="b"/>
              <a:pathLst>
                <a:path w="2339" h="4318" extrusionOk="0">
                  <a:moveTo>
                    <a:pt x="91" y="1"/>
                  </a:moveTo>
                  <a:cubicBezTo>
                    <a:pt x="33" y="1"/>
                    <a:pt x="0" y="5"/>
                    <a:pt x="0" y="5"/>
                  </a:cubicBezTo>
                  <a:lnTo>
                    <a:pt x="388" y="3504"/>
                  </a:lnTo>
                  <a:cubicBezTo>
                    <a:pt x="388" y="3504"/>
                    <a:pt x="535" y="3888"/>
                    <a:pt x="708" y="4317"/>
                  </a:cubicBezTo>
                  <a:cubicBezTo>
                    <a:pt x="1096" y="3555"/>
                    <a:pt x="1977" y="3154"/>
                    <a:pt x="2339" y="3023"/>
                  </a:cubicBezTo>
                  <a:cubicBezTo>
                    <a:pt x="2259" y="2728"/>
                    <a:pt x="2124" y="2328"/>
                    <a:pt x="1964" y="1767"/>
                  </a:cubicBezTo>
                  <a:cubicBezTo>
                    <a:pt x="1391" y="132"/>
                    <a:pt x="396" y="1"/>
                    <a:pt x="9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5" name="Google Shape;2835;p19"/>
            <p:cNvSpPr/>
            <p:nvPr/>
          </p:nvSpPr>
          <p:spPr>
            <a:xfrm>
              <a:off x="7422545" y="3254198"/>
              <a:ext cx="108924" cy="74001"/>
            </a:xfrm>
            <a:custGeom>
              <a:avLst/>
              <a:gdLst/>
              <a:ahLst/>
              <a:cxnLst/>
              <a:rect l="l" t="t" r="r" b="b"/>
              <a:pathLst>
                <a:path w="1363" h="926" extrusionOk="0">
                  <a:moveTo>
                    <a:pt x="843" y="0"/>
                  </a:moveTo>
                  <a:cubicBezTo>
                    <a:pt x="388" y="0"/>
                    <a:pt x="29" y="346"/>
                    <a:pt x="1" y="788"/>
                  </a:cubicBezTo>
                  <a:cubicBezTo>
                    <a:pt x="68" y="840"/>
                    <a:pt x="148" y="881"/>
                    <a:pt x="228" y="894"/>
                  </a:cubicBezTo>
                  <a:cubicBezTo>
                    <a:pt x="309" y="915"/>
                    <a:pt x="386" y="925"/>
                    <a:pt x="459" y="925"/>
                  </a:cubicBezTo>
                  <a:cubicBezTo>
                    <a:pt x="896" y="925"/>
                    <a:pt x="1203" y="576"/>
                    <a:pt x="1362" y="186"/>
                  </a:cubicBezTo>
                  <a:cubicBezTo>
                    <a:pt x="1218" y="68"/>
                    <a:pt x="1042" y="0"/>
                    <a:pt x="843" y="0"/>
                  </a:cubicBezTo>
                  <a:close/>
                </a:path>
              </a:pathLst>
            </a:custGeom>
            <a:solidFill>
              <a:srgbClr val="00C0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6" name="Google Shape;2836;p19"/>
            <p:cNvSpPr/>
            <p:nvPr/>
          </p:nvSpPr>
          <p:spPr>
            <a:xfrm>
              <a:off x="7297879" y="2959795"/>
              <a:ext cx="151599" cy="147283"/>
            </a:xfrm>
            <a:custGeom>
              <a:avLst/>
              <a:gdLst/>
              <a:ahLst/>
              <a:cxnLst/>
              <a:rect l="l" t="t" r="r" b="b"/>
              <a:pathLst>
                <a:path w="1897" h="1843" extrusionOk="0">
                  <a:moveTo>
                    <a:pt x="1737" y="0"/>
                  </a:moveTo>
                  <a:cubicBezTo>
                    <a:pt x="1320" y="132"/>
                    <a:pt x="519" y="452"/>
                    <a:pt x="0" y="1147"/>
                  </a:cubicBezTo>
                  <a:cubicBezTo>
                    <a:pt x="55" y="1307"/>
                    <a:pt x="161" y="1560"/>
                    <a:pt x="266" y="1842"/>
                  </a:cubicBezTo>
                  <a:cubicBezTo>
                    <a:pt x="654" y="1080"/>
                    <a:pt x="1535" y="679"/>
                    <a:pt x="1897" y="548"/>
                  </a:cubicBezTo>
                  <a:cubicBezTo>
                    <a:pt x="1855" y="401"/>
                    <a:pt x="1801" y="212"/>
                    <a:pt x="1737" y="0"/>
                  </a:cubicBezTo>
                  <a:close/>
                </a:path>
              </a:pathLst>
            </a:custGeom>
            <a:solidFill>
              <a:srgbClr val="007C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7" name="Google Shape;2837;p19"/>
            <p:cNvSpPr/>
            <p:nvPr/>
          </p:nvSpPr>
          <p:spPr>
            <a:xfrm>
              <a:off x="7135814" y="2762408"/>
              <a:ext cx="218727" cy="696699"/>
            </a:xfrm>
            <a:custGeom>
              <a:avLst/>
              <a:gdLst/>
              <a:ahLst/>
              <a:cxnLst/>
              <a:rect l="l" t="t" r="r" b="b"/>
              <a:pathLst>
                <a:path w="2737" h="8718" extrusionOk="0">
                  <a:moveTo>
                    <a:pt x="1586" y="0"/>
                  </a:moveTo>
                  <a:cubicBezTo>
                    <a:pt x="1333" y="55"/>
                    <a:pt x="920" y="199"/>
                    <a:pt x="920" y="199"/>
                  </a:cubicBezTo>
                  <a:lnTo>
                    <a:pt x="1" y="894"/>
                  </a:lnTo>
                  <a:lnTo>
                    <a:pt x="1" y="8717"/>
                  </a:lnTo>
                  <a:cubicBezTo>
                    <a:pt x="1974" y="8717"/>
                    <a:pt x="2387" y="8410"/>
                    <a:pt x="2387" y="8410"/>
                  </a:cubicBezTo>
                  <a:lnTo>
                    <a:pt x="1907" y="4645"/>
                  </a:lnTo>
                  <a:cubicBezTo>
                    <a:pt x="2736" y="3819"/>
                    <a:pt x="2294" y="2550"/>
                    <a:pt x="1586" y="0"/>
                  </a:cubicBez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35000">
                  <a:schemeClr val="accent5"/>
                </a:gs>
                <a:gs pos="49000">
                  <a:schemeClr val="accent4"/>
                </a:gs>
                <a:gs pos="73000">
                  <a:schemeClr val="accent5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8" name="Google Shape;2838;p19"/>
            <p:cNvSpPr/>
            <p:nvPr/>
          </p:nvSpPr>
          <p:spPr>
            <a:xfrm>
              <a:off x="7135814" y="2762408"/>
              <a:ext cx="177971" cy="215611"/>
            </a:xfrm>
            <a:custGeom>
              <a:avLst/>
              <a:gdLst/>
              <a:ahLst/>
              <a:cxnLst/>
              <a:rect l="l" t="t" r="r" b="b"/>
              <a:pathLst>
                <a:path w="2227" h="2698" extrusionOk="0">
                  <a:moveTo>
                    <a:pt x="1586" y="0"/>
                  </a:moveTo>
                  <a:cubicBezTo>
                    <a:pt x="1333" y="55"/>
                    <a:pt x="920" y="199"/>
                    <a:pt x="920" y="199"/>
                  </a:cubicBezTo>
                  <a:lnTo>
                    <a:pt x="1" y="894"/>
                  </a:lnTo>
                  <a:lnTo>
                    <a:pt x="1" y="2698"/>
                  </a:lnTo>
                  <a:cubicBezTo>
                    <a:pt x="465" y="2669"/>
                    <a:pt x="1442" y="2602"/>
                    <a:pt x="2227" y="2441"/>
                  </a:cubicBezTo>
                  <a:cubicBezTo>
                    <a:pt x="2096" y="1788"/>
                    <a:pt x="1868" y="1000"/>
                    <a:pt x="1586" y="0"/>
                  </a:cubicBezTo>
                  <a:close/>
                </a:path>
              </a:pathLst>
            </a:custGeom>
            <a:solidFill>
              <a:srgbClr val="A105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9" name="Google Shape;2839;p19"/>
            <p:cNvSpPr/>
            <p:nvPr/>
          </p:nvSpPr>
          <p:spPr>
            <a:xfrm>
              <a:off x="6955368" y="2294753"/>
              <a:ext cx="324375" cy="163586"/>
            </a:xfrm>
            <a:custGeom>
              <a:avLst/>
              <a:gdLst/>
              <a:ahLst/>
              <a:cxnLst/>
              <a:rect l="l" t="t" r="r" b="b"/>
              <a:pathLst>
                <a:path w="4059" h="2047" extrusionOk="0">
                  <a:moveTo>
                    <a:pt x="1862" y="1"/>
                  </a:moveTo>
                  <a:cubicBezTo>
                    <a:pt x="1605" y="1"/>
                    <a:pt x="1321" y="37"/>
                    <a:pt x="1028" y="140"/>
                  </a:cubicBezTo>
                  <a:cubicBezTo>
                    <a:pt x="0" y="512"/>
                    <a:pt x="67" y="1435"/>
                    <a:pt x="147" y="1874"/>
                  </a:cubicBezTo>
                  <a:lnTo>
                    <a:pt x="1964" y="2047"/>
                  </a:lnTo>
                  <a:lnTo>
                    <a:pt x="3819" y="1915"/>
                  </a:lnTo>
                  <a:cubicBezTo>
                    <a:pt x="3819" y="1915"/>
                    <a:pt x="4059" y="900"/>
                    <a:pt x="3325" y="406"/>
                  </a:cubicBezTo>
                  <a:cubicBezTo>
                    <a:pt x="3467" y="358"/>
                    <a:pt x="3467" y="317"/>
                    <a:pt x="3349" y="317"/>
                  </a:cubicBezTo>
                  <a:cubicBezTo>
                    <a:pt x="3302" y="317"/>
                    <a:pt x="3236" y="323"/>
                    <a:pt x="3152" y="339"/>
                  </a:cubicBezTo>
                  <a:cubicBezTo>
                    <a:pt x="3119" y="152"/>
                    <a:pt x="3076" y="86"/>
                    <a:pt x="3041" y="86"/>
                  </a:cubicBezTo>
                  <a:cubicBezTo>
                    <a:pt x="3006" y="86"/>
                    <a:pt x="2979" y="153"/>
                    <a:pt x="2979" y="233"/>
                  </a:cubicBezTo>
                  <a:cubicBezTo>
                    <a:pt x="2979" y="233"/>
                    <a:pt x="2507" y="1"/>
                    <a:pt x="1862" y="1"/>
                  </a:cubicBezTo>
                  <a:close/>
                </a:path>
              </a:pathLst>
            </a:custGeom>
            <a:solidFill>
              <a:srgbClr val="2841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0" name="Google Shape;2840;p19"/>
            <p:cNvSpPr/>
            <p:nvPr/>
          </p:nvSpPr>
          <p:spPr>
            <a:xfrm>
              <a:off x="7143246" y="2716298"/>
              <a:ext cx="58738" cy="49228"/>
            </a:xfrm>
            <a:custGeom>
              <a:avLst/>
              <a:gdLst/>
              <a:ahLst/>
              <a:cxnLst/>
              <a:rect l="l" t="t" r="r" b="b"/>
              <a:pathLst>
                <a:path w="735" h="616" extrusionOk="0">
                  <a:moveTo>
                    <a:pt x="147" y="0"/>
                  </a:moveTo>
                  <a:cubicBezTo>
                    <a:pt x="60" y="0"/>
                    <a:pt x="0" y="4"/>
                    <a:pt x="0" y="4"/>
                  </a:cubicBezTo>
                  <a:lnTo>
                    <a:pt x="161" y="616"/>
                  </a:lnTo>
                  <a:cubicBezTo>
                    <a:pt x="161" y="616"/>
                    <a:pt x="708" y="430"/>
                    <a:pt x="734" y="84"/>
                  </a:cubicBezTo>
                  <a:cubicBezTo>
                    <a:pt x="577" y="13"/>
                    <a:pt x="312" y="0"/>
                    <a:pt x="147" y="0"/>
                  </a:cubicBezTo>
                  <a:close/>
                </a:path>
              </a:pathLst>
            </a:custGeom>
            <a:solidFill>
              <a:srgbClr val="CD0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1" name="Google Shape;2841;p19"/>
            <p:cNvSpPr/>
            <p:nvPr/>
          </p:nvSpPr>
          <p:spPr>
            <a:xfrm>
              <a:off x="7023695" y="2716298"/>
              <a:ext cx="58658" cy="49228"/>
            </a:xfrm>
            <a:custGeom>
              <a:avLst/>
              <a:gdLst/>
              <a:ahLst/>
              <a:cxnLst/>
              <a:rect l="l" t="t" r="r" b="b"/>
              <a:pathLst>
                <a:path w="734" h="616" extrusionOk="0">
                  <a:moveTo>
                    <a:pt x="588" y="0"/>
                  </a:moveTo>
                  <a:cubicBezTo>
                    <a:pt x="423" y="0"/>
                    <a:pt x="157" y="13"/>
                    <a:pt x="0" y="84"/>
                  </a:cubicBezTo>
                  <a:cubicBezTo>
                    <a:pt x="13" y="430"/>
                    <a:pt x="574" y="616"/>
                    <a:pt x="574" y="616"/>
                  </a:cubicBezTo>
                  <a:lnTo>
                    <a:pt x="734" y="4"/>
                  </a:lnTo>
                  <a:cubicBezTo>
                    <a:pt x="734" y="4"/>
                    <a:pt x="675" y="0"/>
                    <a:pt x="588" y="0"/>
                  </a:cubicBezTo>
                  <a:close/>
                </a:path>
              </a:pathLst>
            </a:custGeom>
            <a:solidFill>
              <a:srgbClr val="CD0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2" name="Google Shape;2842;p19"/>
            <p:cNvSpPr/>
            <p:nvPr/>
          </p:nvSpPr>
          <p:spPr>
            <a:xfrm>
              <a:off x="7022656" y="2665393"/>
              <a:ext cx="179329" cy="162148"/>
            </a:xfrm>
            <a:custGeom>
              <a:avLst/>
              <a:gdLst/>
              <a:ahLst/>
              <a:cxnLst/>
              <a:rect l="l" t="t" r="r" b="b"/>
              <a:pathLst>
                <a:path w="2244" h="2029" extrusionOk="0">
                  <a:moveTo>
                    <a:pt x="536" y="0"/>
                  </a:moveTo>
                  <a:cubicBezTo>
                    <a:pt x="536" y="0"/>
                    <a:pt x="628" y="1442"/>
                    <a:pt x="1" y="1602"/>
                  </a:cubicBezTo>
                  <a:cubicBezTo>
                    <a:pt x="641" y="2028"/>
                    <a:pt x="840" y="2028"/>
                    <a:pt x="1122" y="2028"/>
                  </a:cubicBezTo>
                  <a:cubicBezTo>
                    <a:pt x="1401" y="2028"/>
                    <a:pt x="1602" y="2028"/>
                    <a:pt x="2243" y="1602"/>
                  </a:cubicBezTo>
                  <a:cubicBezTo>
                    <a:pt x="1615" y="1442"/>
                    <a:pt x="1695" y="0"/>
                    <a:pt x="1695" y="0"/>
                  </a:cubicBezTo>
                  <a:lnTo>
                    <a:pt x="1695" y="0"/>
                  </a:lnTo>
                  <a:lnTo>
                    <a:pt x="1122" y="80"/>
                  </a:lnTo>
                  <a:lnTo>
                    <a:pt x="536" y="0"/>
                  </a:lnTo>
                  <a:close/>
                </a:path>
              </a:pathLst>
            </a:custGeom>
            <a:solidFill>
              <a:srgbClr val="00C0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3" name="Google Shape;2843;p19"/>
            <p:cNvSpPr/>
            <p:nvPr/>
          </p:nvSpPr>
          <p:spPr>
            <a:xfrm>
              <a:off x="6920286" y="2468006"/>
              <a:ext cx="103490" cy="139132"/>
            </a:xfrm>
            <a:custGeom>
              <a:avLst/>
              <a:gdLst/>
              <a:ahLst/>
              <a:cxnLst/>
              <a:rect l="l" t="t" r="r" b="b"/>
              <a:pathLst>
                <a:path w="1295" h="1741" extrusionOk="0">
                  <a:moveTo>
                    <a:pt x="839" y="0"/>
                  </a:moveTo>
                  <a:cubicBezTo>
                    <a:pt x="839" y="0"/>
                    <a:pt x="186" y="135"/>
                    <a:pt x="93" y="295"/>
                  </a:cubicBezTo>
                  <a:cubicBezTo>
                    <a:pt x="0" y="439"/>
                    <a:pt x="80" y="1282"/>
                    <a:pt x="295" y="1535"/>
                  </a:cubicBezTo>
                  <a:cubicBezTo>
                    <a:pt x="445" y="1715"/>
                    <a:pt x="888" y="1741"/>
                    <a:pt x="1131" y="1741"/>
                  </a:cubicBezTo>
                  <a:cubicBezTo>
                    <a:pt x="1229" y="1741"/>
                    <a:pt x="1294" y="1737"/>
                    <a:pt x="1294" y="1737"/>
                  </a:cubicBezTo>
                  <a:lnTo>
                    <a:pt x="10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4" name="Google Shape;2844;p19"/>
            <p:cNvSpPr/>
            <p:nvPr/>
          </p:nvSpPr>
          <p:spPr>
            <a:xfrm>
              <a:off x="6920286" y="2480792"/>
              <a:ext cx="39478" cy="120672"/>
            </a:xfrm>
            <a:custGeom>
              <a:avLst/>
              <a:gdLst/>
              <a:ahLst/>
              <a:cxnLst/>
              <a:rect l="l" t="t" r="r" b="b"/>
              <a:pathLst>
                <a:path w="494" h="1510" extrusionOk="0">
                  <a:moveTo>
                    <a:pt x="295" y="0"/>
                  </a:moveTo>
                  <a:cubicBezTo>
                    <a:pt x="199" y="39"/>
                    <a:pt x="119" y="81"/>
                    <a:pt x="93" y="135"/>
                  </a:cubicBezTo>
                  <a:cubicBezTo>
                    <a:pt x="0" y="279"/>
                    <a:pt x="80" y="1122"/>
                    <a:pt x="295" y="1375"/>
                  </a:cubicBezTo>
                  <a:cubicBezTo>
                    <a:pt x="333" y="1429"/>
                    <a:pt x="413" y="1468"/>
                    <a:pt x="494" y="1509"/>
                  </a:cubicBezTo>
                  <a:cubicBezTo>
                    <a:pt x="333" y="1000"/>
                    <a:pt x="295" y="321"/>
                    <a:pt x="295" y="0"/>
                  </a:cubicBezTo>
                  <a:close/>
                </a:path>
              </a:pathLst>
            </a:custGeom>
            <a:solidFill>
              <a:srgbClr val="FF24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5" name="Google Shape;2845;p19"/>
            <p:cNvSpPr/>
            <p:nvPr/>
          </p:nvSpPr>
          <p:spPr>
            <a:xfrm>
              <a:off x="6953291" y="2468006"/>
              <a:ext cx="70485" cy="139851"/>
            </a:xfrm>
            <a:custGeom>
              <a:avLst/>
              <a:gdLst/>
              <a:ahLst/>
              <a:cxnLst/>
              <a:rect l="l" t="t" r="r" b="b"/>
              <a:pathLst>
                <a:path w="882" h="1750" extrusionOk="0">
                  <a:moveTo>
                    <a:pt x="426" y="0"/>
                  </a:moveTo>
                  <a:cubicBezTo>
                    <a:pt x="426" y="0"/>
                    <a:pt x="202" y="55"/>
                    <a:pt x="0" y="119"/>
                  </a:cubicBezTo>
                  <a:cubicBezTo>
                    <a:pt x="0" y="359"/>
                    <a:pt x="42" y="1134"/>
                    <a:pt x="253" y="1269"/>
                  </a:cubicBezTo>
                  <a:cubicBezTo>
                    <a:pt x="419" y="1390"/>
                    <a:pt x="520" y="1401"/>
                    <a:pt x="551" y="1401"/>
                  </a:cubicBezTo>
                  <a:cubicBezTo>
                    <a:pt x="558" y="1401"/>
                    <a:pt x="561" y="1400"/>
                    <a:pt x="561" y="1400"/>
                  </a:cubicBezTo>
                  <a:lnTo>
                    <a:pt x="667" y="1749"/>
                  </a:lnTo>
                  <a:cubicBezTo>
                    <a:pt x="788" y="1749"/>
                    <a:pt x="881" y="1737"/>
                    <a:pt x="881" y="1737"/>
                  </a:cubicBezTo>
                  <a:lnTo>
                    <a:pt x="667" y="0"/>
                  </a:lnTo>
                  <a:close/>
                </a:path>
              </a:pathLst>
            </a:custGeom>
            <a:solidFill>
              <a:srgbClr val="007C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6" name="Google Shape;2846;p19"/>
            <p:cNvSpPr/>
            <p:nvPr/>
          </p:nvSpPr>
          <p:spPr>
            <a:xfrm>
              <a:off x="7201903" y="2468006"/>
              <a:ext cx="103490" cy="139132"/>
            </a:xfrm>
            <a:custGeom>
              <a:avLst/>
              <a:gdLst/>
              <a:ahLst/>
              <a:cxnLst/>
              <a:rect l="l" t="t" r="r" b="b"/>
              <a:pathLst>
                <a:path w="1295" h="1741" extrusionOk="0">
                  <a:moveTo>
                    <a:pt x="215" y="0"/>
                  </a:moveTo>
                  <a:lnTo>
                    <a:pt x="0" y="1737"/>
                  </a:lnTo>
                  <a:cubicBezTo>
                    <a:pt x="0" y="1737"/>
                    <a:pt x="66" y="1741"/>
                    <a:pt x="164" y="1741"/>
                  </a:cubicBezTo>
                  <a:cubicBezTo>
                    <a:pt x="407" y="1741"/>
                    <a:pt x="849" y="1715"/>
                    <a:pt x="1000" y="1535"/>
                  </a:cubicBezTo>
                  <a:cubicBezTo>
                    <a:pt x="1201" y="1282"/>
                    <a:pt x="1294" y="439"/>
                    <a:pt x="1201" y="295"/>
                  </a:cubicBezTo>
                  <a:cubicBezTo>
                    <a:pt x="1108" y="135"/>
                    <a:pt x="439" y="0"/>
                    <a:pt x="43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7" name="Google Shape;2847;p19"/>
            <p:cNvSpPr/>
            <p:nvPr/>
          </p:nvSpPr>
          <p:spPr>
            <a:xfrm>
              <a:off x="7265834" y="2480792"/>
              <a:ext cx="39558" cy="120672"/>
            </a:xfrm>
            <a:custGeom>
              <a:avLst/>
              <a:gdLst/>
              <a:ahLst/>
              <a:cxnLst/>
              <a:rect l="l" t="t" r="r" b="b"/>
              <a:pathLst>
                <a:path w="495" h="1510" extrusionOk="0">
                  <a:moveTo>
                    <a:pt x="200" y="0"/>
                  </a:moveTo>
                  <a:cubicBezTo>
                    <a:pt x="187" y="321"/>
                    <a:pt x="161" y="1000"/>
                    <a:pt x="1" y="1509"/>
                  </a:cubicBezTo>
                  <a:cubicBezTo>
                    <a:pt x="81" y="1468"/>
                    <a:pt x="148" y="1429"/>
                    <a:pt x="200" y="1375"/>
                  </a:cubicBezTo>
                  <a:cubicBezTo>
                    <a:pt x="401" y="1122"/>
                    <a:pt x="494" y="279"/>
                    <a:pt x="401" y="135"/>
                  </a:cubicBezTo>
                  <a:cubicBezTo>
                    <a:pt x="376" y="81"/>
                    <a:pt x="296" y="39"/>
                    <a:pt x="200" y="0"/>
                  </a:cubicBezTo>
                  <a:close/>
                </a:path>
              </a:pathLst>
            </a:custGeom>
            <a:solidFill>
              <a:srgbClr val="FF24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8" name="Google Shape;2848;p19"/>
            <p:cNvSpPr/>
            <p:nvPr/>
          </p:nvSpPr>
          <p:spPr>
            <a:xfrm>
              <a:off x="7201903" y="2468006"/>
              <a:ext cx="70485" cy="139851"/>
            </a:xfrm>
            <a:custGeom>
              <a:avLst/>
              <a:gdLst/>
              <a:ahLst/>
              <a:cxnLst/>
              <a:rect l="l" t="t" r="r" b="b"/>
              <a:pathLst>
                <a:path w="882" h="1750" extrusionOk="0">
                  <a:moveTo>
                    <a:pt x="215" y="0"/>
                  </a:moveTo>
                  <a:lnTo>
                    <a:pt x="0" y="1737"/>
                  </a:lnTo>
                  <a:cubicBezTo>
                    <a:pt x="0" y="1737"/>
                    <a:pt x="80" y="1749"/>
                    <a:pt x="215" y="1749"/>
                  </a:cubicBezTo>
                  <a:lnTo>
                    <a:pt x="320" y="1400"/>
                  </a:lnTo>
                  <a:cubicBezTo>
                    <a:pt x="320" y="1400"/>
                    <a:pt x="324" y="1401"/>
                    <a:pt x="330" y="1401"/>
                  </a:cubicBezTo>
                  <a:cubicBezTo>
                    <a:pt x="361" y="1401"/>
                    <a:pt x="462" y="1390"/>
                    <a:pt x="628" y="1269"/>
                  </a:cubicBezTo>
                  <a:cubicBezTo>
                    <a:pt x="839" y="1134"/>
                    <a:pt x="868" y="359"/>
                    <a:pt x="881" y="119"/>
                  </a:cubicBezTo>
                  <a:cubicBezTo>
                    <a:pt x="666" y="55"/>
                    <a:pt x="439" y="0"/>
                    <a:pt x="439" y="0"/>
                  </a:cubicBezTo>
                  <a:close/>
                </a:path>
              </a:pathLst>
            </a:custGeom>
            <a:solidFill>
              <a:srgbClr val="007C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9" name="Google Shape;2849;p19"/>
            <p:cNvSpPr/>
            <p:nvPr/>
          </p:nvSpPr>
          <p:spPr>
            <a:xfrm>
              <a:off x="7064131" y="2665393"/>
              <a:ext cx="94060" cy="55621"/>
            </a:xfrm>
            <a:custGeom>
              <a:avLst/>
              <a:gdLst/>
              <a:ahLst/>
              <a:cxnLst/>
              <a:rect l="l" t="t" r="r" b="b"/>
              <a:pathLst>
                <a:path w="1177" h="696" extrusionOk="0">
                  <a:moveTo>
                    <a:pt x="17" y="0"/>
                  </a:moveTo>
                  <a:cubicBezTo>
                    <a:pt x="17" y="0"/>
                    <a:pt x="42" y="321"/>
                    <a:pt x="1" y="679"/>
                  </a:cubicBezTo>
                  <a:cubicBezTo>
                    <a:pt x="79" y="690"/>
                    <a:pt x="152" y="695"/>
                    <a:pt x="222" y="695"/>
                  </a:cubicBezTo>
                  <a:cubicBezTo>
                    <a:pt x="922" y="695"/>
                    <a:pt x="1176" y="186"/>
                    <a:pt x="1176" y="186"/>
                  </a:cubicBezTo>
                  <a:lnTo>
                    <a:pt x="750" y="67"/>
                  </a:lnTo>
                  <a:lnTo>
                    <a:pt x="603" y="80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0" name="Google Shape;2850;p19"/>
            <p:cNvSpPr/>
            <p:nvPr/>
          </p:nvSpPr>
          <p:spPr>
            <a:xfrm>
              <a:off x="7001399" y="2481831"/>
              <a:ext cx="222803" cy="212334"/>
            </a:xfrm>
            <a:custGeom>
              <a:avLst/>
              <a:gdLst/>
              <a:ahLst/>
              <a:cxnLst/>
              <a:rect l="l" t="t" r="r" b="b"/>
              <a:pathLst>
                <a:path w="2788" h="2657" extrusionOk="0">
                  <a:moveTo>
                    <a:pt x="1388" y="0"/>
                  </a:moveTo>
                  <a:lnTo>
                    <a:pt x="1" y="266"/>
                  </a:lnTo>
                  <a:cubicBezTo>
                    <a:pt x="1" y="266"/>
                    <a:pt x="65" y="2656"/>
                    <a:pt x="1388" y="2656"/>
                  </a:cubicBezTo>
                  <a:cubicBezTo>
                    <a:pt x="2708" y="2656"/>
                    <a:pt x="2788" y="266"/>
                    <a:pt x="2788" y="266"/>
                  </a:cubicBezTo>
                  <a:lnTo>
                    <a:pt x="1388" y="0"/>
                  </a:lnTo>
                  <a:close/>
                </a:path>
              </a:pathLst>
            </a:custGeom>
            <a:solidFill>
              <a:srgbClr val="00C0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1" name="Google Shape;2851;p19"/>
            <p:cNvSpPr/>
            <p:nvPr/>
          </p:nvSpPr>
          <p:spPr>
            <a:xfrm>
              <a:off x="7002438" y="2522267"/>
              <a:ext cx="220725" cy="59217"/>
            </a:xfrm>
            <a:custGeom>
              <a:avLst/>
              <a:gdLst/>
              <a:ahLst/>
              <a:cxnLst/>
              <a:rect l="l" t="t" r="r" b="b"/>
              <a:pathLst>
                <a:path w="2762" h="741" extrusionOk="0">
                  <a:moveTo>
                    <a:pt x="2762" y="0"/>
                  </a:moveTo>
                  <a:lnTo>
                    <a:pt x="0" y="68"/>
                  </a:lnTo>
                  <a:cubicBezTo>
                    <a:pt x="26" y="241"/>
                    <a:pt x="68" y="481"/>
                    <a:pt x="119" y="737"/>
                  </a:cubicBezTo>
                  <a:cubicBezTo>
                    <a:pt x="168" y="739"/>
                    <a:pt x="215" y="740"/>
                    <a:pt x="260" y="740"/>
                  </a:cubicBezTo>
                  <a:cubicBezTo>
                    <a:pt x="791" y="740"/>
                    <a:pt x="981" y="604"/>
                    <a:pt x="1215" y="468"/>
                  </a:cubicBezTo>
                  <a:cubicBezTo>
                    <a:pt x="1285" y="426"/>
                    <a:pt x="1335" y="409"/>
                    <a:pt x="1377" y="409"/>
                  </a:cubicBezTo>
                  <a:cubicBezTo>
                    <a:pt x="1493" y="409"/>
                    <a:pt x="1547" y="538"/>
                    <a:pt x="1801" y="616"/>
                  </a:cubicBezTo>
                  <a:cubicBezTo>
                    <a:pt x="1929" y="639"/>
                    <a:pt x="2053" y="648"/>
                    <a:pt x="2168" y="648"/>
                  </a:cubicBezTo>
                  <a:cubicBezTo>
                    <a:pt x="2379" y="648"/>
                    <a:pt x="2557" y="619"/>
                    <a:pt x="2669" y="603"/>
                  </a:cubicBezTo>
                  <a:cubicBezTo>
                    <a:pt x="2724" y="362"/>
                    <a:pt x="2749" y="148"/>
                    <a:pt x="2762" y="0"/>
                  </a:cubicBezTo>
                  <a:close/>
                </a:path>
              </a:pathLst>
            </a:custGeom>
            <a:solidFill>
              <a:srgbClr val="007C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2" name="Google Shape;2852;p19"/>
            <p:cNvSpPr/>
            <p:nvPr/>
          </p:nvSpPr>
          <p:spPr>
            <a:xfrm>
              <a:off x="7072842" y="2615047"/>
              <a:ext cx="79915" cy="17342"/>
            </a:xfrm>
            <a:custGeom>
              <a:avLst/>
              <a:gdLst/>
              <a:ahLst/>
              <a:cxnLst/>
              <a:rect l="l" t="t" r="r" b="b"/>
              <a:pathLst>
                <a:path w="1000" h="217" extrusionOk="0">
                  <a:moveTo>
                    <a:pt x="271" y="1"/>
                  </a:moveTo>
                  <a:cubicBezTo>
                    <a:pt x="264" y="1"/>
                    <a:pt x="258" y="1"/>
                    <a:pt x="254" y="2"/>
                  </a:cubicBezTo>
                  <a:cubicBezTo>
                    <a:pt x="199" y="15"/>
                    <a:pt x="0" y="188"/>
                    <a:pt x="0" y="188"/>
                  </a:cubicBezTo>
                  <a:lnTo>
                    <a:pt x="279" y="150"/>
                  </a:lnTo>
                  <a:cubicBezTo>
                    <a:pt x="279" y="150"/>
                    <a:pt x="401" y="217"/>
                    <a:pt x="494" y="217"/>
                  </a:cubicBezTo>
                  <a:cubicBezTo>
                    <a:pt x="600" y="217"/>
                    <a:pt x="708" y="150"/>
                    <a:pt x="708" y="150"/>
                  </a:cubicBezTo>
                  <a:lnTo>
                    <a:pt x="1000" y="188"/>
                  </a:lnTo>
                  <a:cubicBezTo>
                    <a:pt x="1000" y="188"/>
                    <a:pt x="801" y="15"/>
                    <a:pt x="747" y="2"/>
                  </a:cubicBezTo>
                  <a:cubicBezTo>
                    <a:pt x="741" y="1"/>
                    <a:pt x="734" y="1"/>
                    <a:pt x="727" y="1"/>
                  </a:cubicBezTo>
                  <a:cubicBezTo>
                    <a:pt x="649" y="1"/>
                    <a:pt x="494" y="57"/>
                    <a:pt x="494" y="57"/>
                  </a:cubicBezTo>
                  <a:cubicBezTo>
                    <a:pt x="494" y="57"/>
                    <a:pt x="339" y="1"/>
                    <a:pt x="271" y="1"/>
                  </a:cubicBezTo>
                  <a:close/>
                </a:path>
              </a:pathLst>
            </a:custGeom>
            <a:solidFill>
              <a:srgbClr val="2841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3" name="Google Shape;2853;p19"/>
            <p:cNvSpPr/>
            <p:nvPr/>
          </p:nvSpPr>
          <p:spPr>
            <a:xfrm>
              <a:off x="7095138" y="2648212"/>
              <a:ext cx="34363" cy="6393"/>
            </a:xfrm>
            <a:custGeom>
              <a:avLst/>
              <a:gdLst/>
              <a:ahLst/>
              <a:cxnLst/>
              <a:rect l="l" t="t" r="r" b="b"/>
              <a:pathLst>
                <a:path w="430" h="80" extrusionOk="0">
                  <a:moveTo>
                    <a:pt x="0" y="1"/>
                  </a:moveTo>
                  <a:cubicBezTo>
                    <a:pt x="61" y="53"/>
                    <a:pt x="138" y="80"/>
                    <a:pt x="215" y="80"/>
                  </a:cubicBezTo>
                  <a:cubicBezTo>
                    <a:pt x="292" y="80"/>
                    <a:pt x="369" y="53"/>
                    <a:pt x="429" y="1"/>
                  </a:cubicBezTo>
                  <a:lnTo>
                    <a:pt x="429" y="1"/>
                  </a:lnTo>
                  <a:cubicBezTo>
                    <a:pt x="358" y="19"/>
                    <a:pt x="286" y="25"/>
                    <a:pt x="223" y="25"/>
                  </a:cubicBezTo>
                  <a:cubicBezTo>
                    <a:pt x="96" y="25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2841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4" name="Google Shape;2854;p19"/>
            <p:cNvSpPr/>
            <p:nvPr/>
          </p:nvSpPr>
          <p:spPr>
            <a:xfrm>
              <a:off x="6958645" y="2422136"/>
              <a:ext cx="307273" cy="137773"/>
            </a:xfrm>
            <a:custGeom>
              <a:avLst/>
              <a:gdLst/>
              <a:ahLst/>
              <a:cxnLst/>
              <a:rect l="l" t="t" r="r" b="b"/>
              <a:pathLst>
                <a:path w="3845" h="1724" extrusionOk="0">
                  <a:moveTo>
                    <a:pt x="1923" y="1"/>
                  </a:moveTo>
                  <a:cubicBezTo>
                    <a:pt x="1923" y="1"/>
                    <a:pt x="894" y="26"/>
                    <a:pt x="215" y="212"/>
                  </a:cubicBezTo>
                  <a:cubicBezTo>
                    <a:pt x="135" y="228"/>
                    <a:pt x="81" y="292"/>
                    <a:pt x="68" y="360"/>
                  </a:cubicBezTo>
                  <a:cubicBezTo>
                    <a:pt x="1" y="920"/>
                    <a:pt x="106" y="1375"/>
                    <a:pt x="174" y="1590"/>
                  </a:cubicBezTo>
                  <a:cubicBezTo>
                    <a:pt x="199" y="1654"/>
                    <a:pt x="267" y="1708"/>
                    <a:pt x="334" y="1708"/>
                  </a:cubicBezTo>
                  <a:cubicBezTo>
                    <a:pt x="458" y="1716"/>
                    <a:pt x="661" y="1723"/>
                    <a:pt x="882" y="1723"/>
                  </a:cubicBezTo>
                  <a:cubicBezTo>
                    <a:pt x="1044" y="1723"/>
                    <a:pt x="1217" y="1719"/>
                    <a:pt x="1375" y="1708"/>
                  </a:cubicBezTo>
                  <a:cubicBezTo>
                    <a:pt x="1455" y="1696"/>
                    <a:pt x="1522" y="1670"/>
                    <a:pt x="1602" y="1628"/>
                  </a:cubicBezTo>
                  <a:cubicBezTo>
                    <a:pt x="1695" y="1574"/>
                    <a:pt x="1788" y="1535"/>
                    <a:pt x="1923" y="1523"/>
                  </a:cubicBezTo>
                  <a:cubicBezTo>
                    <a:pt x="2057" y="1535"/>
                    <a:pt x="2163" y="1574"/>
                    <a:pt x="2256" y="1628"/>
                  </a:cubicBezTo>
                  <a:cubicBezTo>
                    <a:pt x="2323" y="1670"/>
                    <a:pt x="2403" y="1696"/>
                    <a:pt x="2483" y="1708"/>
                  </a:cubicBezTo>
                  <a:cubicBezTo>
                    <a:pt x="2642" y="1719"/>
                    <a:pt x="2812" y="1723"/>
                    <a:pt x="2972" y="1723"/>
                  </a:cubicBezTo>
                  <a:cubicBezTo>
                    <a:pt x="3191" y="1723"/>
                    <a:pt x="3393" y="1716"/>
                    <a:pt x="3525" y="1708"/>
                  </a:cubicBezTo>
                  <a:cubicBezTo>
                    <a:pt x="3592" y="1708"/>
                    <a:pt x="3659" y="1654"/>
                    <a:pt x="3685" y="1590"/>
                  </a:cubicBezTo>
                  <a:cubicBezTo>
                    <a:pt x="3752" y="1375"/>
                    <a:pt x="3845" y="920"/>
                    <a:pt x="3778" y="360"/>
                  </a:cubicBezTo>
                  <a:cubicBezTo>
                    <a:pt x="3778" y="292"/>
                    <a:pt x="3723" y="228"/>
                    <a:pt x="3643" y="212"/>
                  </a:cubicBezTo>
                  <a:cubicBezTo>
                    <a:pt x="2964" y="26"/>
                    <a:pt x="1923" y="1"/>
                    <a:pt x="19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5" name="Google Shape;2855;p19"/>
            <p:cNvSpPr/>
            <p:nvPr/>
          </p:nvSpPr>
          <p:spPr>
            <a:xfrm>
              <a:off x="6982219" y="2468246"/>
              <a:ext cx="262521" cy="23415"/>
            </a:xfrm>
            <a:custGeom>
              <a:avLst/>
              <a:gdLst/>
              <a:ahLst/>
              <a:cxnLst/>
              <a:rect l="l" t="t" r="r" b="b"/>
              <a:pathLst>
                <a:path w="3285" h="293" extrusionOk="0">
                  <a:moveTo>
                    <a:pt x="1677" y="0"/>
                  </a:moveTo>
                  <a:cubicBezTo>
                    <a:pt x="763" y="0"/>
                    <a:pt x="102" y="77"/>
                    <a:pt x="93" y="77"/>
                  </a:cubicBezTo>
                  <a:cubicBezTo>
                    <a:pt x="39" y="90"/>
                    <a:pt x="0" y="145"/>
                    <a:pt x="0" y="196"/>
                  </a:cubicBezTo>
                  <a:cubicBezTo>
                    <a:pt x="13" y="250"/>
                    <a:pt x="52" y="292"/>
                    <a:pt x="106" y="292"/>
                  </a:cubicBezTo>
                  <a:lnTo>
                    <a:pt x="119" y="292"/>
                  </a:lnTo>
                  <a:cubicBezTo>
                    <a:pt x="127" y="282"/>
                    <a:pt x="747" y="210"/>
                    <a:pt x="1613" y="210"/>
                  </a:cubicBezTo>
                  <a:cubicBezTo>
                    <a:pt x="2078" y="210"/>
                    <a:pt x="2613" y="231"/>
                    <a:pt x="3162" y="292"/>
                  </a:cubicBezTo>
                  <a:cubicBezTo>
                    <a:pt x="3217" y="292"/>
                    <a:pt x="3268" y="250"/>
                    <a:pt x="3284" y="196"/>
                  </a:cubicBezTo>
                  <a:cubicBezTo>
                    <a:pt x="3284" y="132"/>
                    <a:pt x="3242" y="90"/>
                    <a:pt x="3188" y="77"/>
                  </a:cubicBezTo>
                  <a:cubicBezTo>
                    <a:pt x="2654" y="20"/>
                    <a:pt x="2134" y="0"/>
                    <a:pt x="1677" y="0"/>
                  </a:cubicBezTo>
                  <a:close/>
                </a:path>
              </a:pathLst>
            </a:custGeom>
            <a:solidFill>
              <a:srgbClr val="FF24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6" name="Google Shape;2856;p19"/>
            <p:cNvSpPr/>
            <p:nvPr/>
          </p:nvSpPr>
          <p:spPr>
            <a:xfrm>
              <a:off x="6976865" y="2447788"/>
              <a:ext cx="11827" cy="11827"/>
            </a:xfrm>
            <a:custGeom>
              <a:avLst/>
              <a:gdLst/>
              <a:ahLst/>
              <a:cxnLst/>
              <a:rect l="l" t="t" r="r" b="b"/>
              <a:pathLst>
                <a:path w="148" h="148" extrusionOk="0">
                  <a:moveTo>
                    <a:pt x="67" y="0"/>
                  </a:moveTo>
                  <a:cubicBezTo>
                    <a:pt x="26" y="0"/>
                    <a:pt x="0" y="39"/>
                    <a:pt x="0" y="80"/>
                  </a:cubicBezTo>
                  <a:cubicBezTo>
                    <a:pt x="0" y="119"/>
                    <a:pt x="26" y="148"/>
                    <a:pt x="67" y="148"/>
                  </a:cubicBezTo>
                  <a:cubicBezTo>
                    <a:pt x="106" y="148"/>
                    <a:pt x="148" y="119"/>
                    <a:pt x="148" y="80"/>
                  </a:cubicBezTo>
                  <a:cubicBezTo>
                    <a:pt x="148" y="39"/>
                    <a:pt x="106" y="0"/>
                    <a:pt x="67" y="0"/>
                  </a:cubicBezTo>
                  <a:close/>
                </a:path>
              </a:pathLst>
            </a:custGeom>
            <a:solidFill>
              <a:srgbClr val="00C0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7" name="Google Shape;2857;p19"/>
            <p:cNvSpPr/>
            <p:nvPr/>
          </p:nvSpPr>
          <p:spPr>
            <a:xfrm>
              <a:off x="7236905" y="2447788"/>
              <a:ext cx="11907" cy="11827"/>
            </a:xfrm>
            <a:custGeom>
              <a:avLst/>
              <a:gdLst/>
              <a:ahLst/>
              <a:cxnLst/>
              <a:rect l="l" t="t" r="r" b="b"/>
              <a:pathLst>
                <a:path w="149" h="148" extrusionOk="0">
                  <a:moveTo>
                    <a:pt x="81" y="0"/>
                  </a:moveTo>
                  <a:cubicBezTo>
                    <a:pt x="30" y="0"/>
                    <a:pt x="1" y="39"/>
                    <a:pt x="1" y="80"/>
                  </a:cubicBezTo>
                  <a:cubicBezTo>
                    <a:pt x="1" y="119"/>
                    <a:pt x="30" y="148"/>
                    <a:pt x="81" y="148"/>
                  </a:cubicBezTo>
                  <a:cubicBezTo>
                    <a:pt x="123" y="148"/>
                    <a:pt x="148" y="119"/>
                    <a:pt x="148" y="80"/>
                  </a:cubicBezTo>
                  <a:cubicBezTo>
                    <a:pt x="148" y="39"/>
                    <a:pt x="123" y="0"/>
                    <a:pt x="81" y="0"/>
                  </a:cubicBezTo>
                  <a:close/>
                </a:path>
              </a:pathLst>
            </a:custGeom>
            <a:solidFill>
              <a:srgbClr val="00C0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8" name="Google Shape;2858;p19"/>
            <p:cNvSpPr/>
            <p:nvPr/>
          </p:nvSpPr>
          <p:spPr>
            <a:xfrm>
              <a:off x="7006513" y="2723011"/>
              <a:ext cx="83271" cy="110922"/>
            </a:xfrm>
            <a:custGeom>
              <a:avLst/>
              <a:gdLst/>
              <a:ahLst/>
              <a:cxnLst/>
              <a:rect l="l" t="t" r="r" b="b"/>
              <a:pathLst>
                <a:path w="1042" h="1388" extrusionOk="0">
                  <a:moveTo>
                    <a:pt x="215" y="0"/>
                  </a:moveTo>
                  <a:cubicBezTo>
                    <a:pt x="215" y="0"/>
                    <a:pt x="1" y="320"/>
                    <a:pt x="55" y="692"/>
                  </a:cubicBezTo>
                  <a:cubicBezTo>
                    <a:pt x="376" y="1240"/>
                    <a:pt x="1042" y="1387"/>
                    <a:pt x="1042" y="1387"/>
                  </a:cubicBezTo>
                  <a:lnTo>
                    <a:pt x="1042" y="292"/>
                  </a:lnTo>
                  <a:cubicBezTo>
                    <a:pt x="388" y="173"/>
                    <a:pt x="215" y="0"/>
                    <a:pt x="215" y="0"/>
                  </a:cubicBezTo>
                  <a:close/>
                </a:path>
              </a:pathLst>
            </a:custGeom>
            <a:solidFill>
              <a:srgbClr val="FF24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9" name="Google Shape;2859;p19"/>
            <p:cNvSpPr/>
            <p:nvPr/>
          </p:nvSpPr>
          <p:spPr>
            <a:xfrm>
              <a:off x="6972470" y="2534015"/>
              <a:ext cx="280661" cy="25892"/>
            </a:xfrm>
            <a:custGeom>
              <a:avLst/>
              <a:gdLst/>
              <a:ahLst/>
              <a:cxnLst/>
              <a:rect l="l" t="t" r="r" b="b"/>
              <a:pathLst>
                <a:path w="3512" h="324" extrusionOk="0">
                  <a:moveTo>
                    <a:pt x="1750" y="1"/>
                  </a:moveTo>
                  <a:cubicBezTo>
                    <a:pt x="1615" y="1"/>
                    <a:pt x="1510" y="42"/>
                    <a:pt x="1404" y="110"/>
                  </a:cubicBezTo>
                  <a:cubicBezTo>
                    <a:pt x="1337" y="148"/>
                    <a:pt x="1256" y="174"/>
                    <a:pt x="1164" y="190"/>
                  </a:cubicBezTo>
                  <a:cubicBezTo>
                    <a:pt x="1000" y="201"/>
                    <a:pt x="822" y="205"/>
                    <a:pt x="653" y="205"/>
                  </a:cubicBezTo>
                  <a:cubicBezTo>
                    <a:pt x="423" y="205"/>
                    <a:pt x="212" y="197"/>
                    <a:pt x="81" y="190"/>
                  </a:cubicBezTo>
                  <a:cubicBezTo>
                    <a:pt x="42" y="190"/>
                    <a:pt x="13" y="190"/>
                    <a:pt x="1" y="174"/>
                  </a:cubicBezTo>
                  <a:lnTo>
                    <a:pt x="1" y="190"/>
                  </a:lnTo>
                  <a:cubicBezTo>
                    <a:pt x="26" y="254"/>
                    <a:pt x="94" y="308"/>
                    <a:pt x="161" y="308"/>
                  </a:cubicBezTo>
                  <a:cubicBezTo>
                    <a:pt x="285" y="316"/>
                    <a:pt x="488" y="323"/>
                    <a:pt x="709" y="323"/>
                  </a:cubicBezTo>
                  <a:cubicBezTo>
                    <a:pt x="871" y="323"/>
                    <a:pt x="1044" y="319"/>
                    <a:pt x="1202" y="308"/>
                  </a:cubicBezTo>
                  <a:cubicBezTo>
                    <a:pt x="1282" y="296"/>
                    <a:pt x="1349" y="270"/>
                    <a:pt x="1429" y="228"/>
                  </a:cubicBezTo>
                  <a:cubicBezTo>
                    <a:pt x="1522" y="174"/>
                    <a:pt x="1615" y="135"/>
                    <a:pt x="1750" y="123"/>
                  </a:cubicBezTo>
                  <a:cubicBezTo>
                    <a:pt x="1884" y="135"/>
                    <a:pt x="1990" y="174"/>
                    <a:pt x="2083" y="228"/>
                  </a:cubicBezTo>
                  <a:cubicBezTo>
                    <a:pt x="2150" y="270"/>
                    <a:pt x="2230" y="296"/>
                    <a:pt x="2310" y="308"/>
                  </a:cubicBezTo>
                  <a:cubicBezTo>
                    <a:pt x="2469" y="319"/>
                    <a:pt x="2639" y="323"/>
                    <a:pt x="2799" y="323"/>
                  </a:cubicBezTo>
                  <a:cubicBezTo>
                    <a:pt x="3018" y="323"/>
                    <a:pt x="3220" y="316"/>
                    <a:pt x="3352" y="308"/>
                  </a:cubicBezTo>
                  <a:cubicBezTo>
                    <a:pt x="3419" y="308"/>
                    <a:pt x="3486" y="254"/>
                    <a:pt x="3512" y="190"/>
                  </a:cubicBezTo>
                  <a:lnTo>
                    <a:pt x="3512" y="174"/>
                  </a:lnTo>
                  <a:cubicBezTo>
                    <a:pt x="3486" y="190"/>
                    <a:pt x="3457" y="190"/>
                    <a:pt x="3432" y="190"/>
                  </a:cubicBezTo>
                  <a:cubicBezTo>
                    <a:pt x="3300" y="197"/>
                    <a:pt x="3085" y="205"/>
                    <a:pt x="2854" y="205"/>
                  </a:cubicBezTo>
                  <a:cubicBezTo>
                    <a:pt x="2685" y="205"/>
                    <a:pt x="2507" y="201"/>
                    <a:pt x="2349" y="190"/>
                  </a:cubicBezTo>
                  <a:cubicBezTo>
                    <a:pt x="2256" y="174"/>
                    <a:pt x="2176" y="148"/>
                    <a:pt x="2109" y="110"/>
                  </a:cubicBezTo>
                  <a:cubicBezTo>
                    <a:pt x="2003" y="42"/>
                    <a:pt x="1897" y="1"/>
                    <a:pt x="1750" y="1"/>
                  </a:cubicBezTo>
                  <a:close/>
                </a:path>
              </a:pathLst>
            </a:custGeom>
            <a:solidFill>
              <a:srgbClr val="00C0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0" name="Google Shape;2860;p19"/>
            <p:cNvSpPr/>
            <p:nvPr/>
          </p:nvSpPr>
          <p:spPr>
            <a:xfrm>
              <a:off x="6982219" y="2468246"/>
              <a:ext cx="262521" cy="23415"/>
            </a:xfrm>
            <a:custGeom>
              <a:avLst/>
              <a:gdLst/>
              <a:ahLst/>
              <a:cxnLst/>
              <a:rect l="l" t="t" r="r" b="b"/>
              <a:pathLst>
                <a:path w="3285" h="293" extrusionOk="0">
                  <a:moveTo>
                    <a:pt x="1677" y="0"/>
                  </a:moveTo>
                  <a:cubicBezTo>
                    <a:pt x="763" y="0"/>
                    <a:pt x="102" y="77"/>
                    <a:pt x="93" y="77"/>
                  </a:cubicBezTo>
                  <a:cubicBezTo>
                    <a:pt x="39" y="90"/>
                    <a:pt x="0" y="145"/>
                    <a:pt x="0" y="196"/>
                  </a:cubicBezTo>
                  <a:cubicBezTo>
                    <a:pt x="13" y="250"/>
                    <a:pt x="52" y="292"/>
                    <a:pt x="106" y="292"/>
                  </a:cubicBezTo>
                  <a:lnTo>
                    <a:pt x="119" y="292"/>
                  </a:lnTo>
                  <a:cubicBezTo>
                    <a:pt x="127" y="282"/>
                    <a:pt x="747" y="210"/>
                    <a:pt x="1613" y="210"/>
                  </a:cubicBezTo>
                  <a:cubicBezTo>
                    <a:pt x="2078" y="210"/>
                    <a:pt x="2613" y="231"/>
                    <a:pt x="3162" y="292"/>
                  </a:cubicBezTo>
                  <a:cubicBezTo>
                    <a:pt x="3217" y="292"/>
                    <a:pt x="3268" y="250"/>
                    <a:pt x="3284" y="196"/>
                  </a:cubicBezTo>
                  <a:cubicBezTo>
                    <a:pt x="3284" y="132"/>
                    <a:pt x="3242" y="90"/>
                    <a:pt x="3188" y="77"/>
                  </a:cubicBezTo>
                  <a:cubicBezTo>
                    <a:pt x="2654" y="20"/>
                    <a:pt x="2134" y="0"/>
                    <a:pt x="1677" y="0"/>
                  </a:cubicBezTo>
                  <a:close/>
                </a:path>
              </a:pathLst>
            </a:custGeom>
            <a:solidFill>
              <a:srgbClr val="FF24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1" name="Google Shape;2861;p19"/>
            <p:cNvSpPr/>
            <p:nvPr/>
          </p:nvSpPr>
          <p:spPr>
            <a:xfrm>
              <a:off x="7166501" y="3133608"/>
              <a:ext cx="127065" cy="42834"/>
            </a:xfrm>
            <a:custGeom>
              <a:avLst/>
              <a:gdLst/>
              <a:ahLst/>
              <a:cxnLst/>
              <a:rect l="l" t="t" r="r" b="b"/>
              <a:pathLst>
                <a:path w="1590" h="536" extrusionOk="0">
                  <a:moveTo>
                    <a:pt x="1523" y="0"/>
                  </a:moveTo>
                  <a:cubicBezTo>
                    <a:pt x="1523" y="0"/>
                    <a:pt x="751" y="106"/>
                    <a:pt x="337" y="106"/>
                  </a:cubicBezTo>
                  <a:cubicBezTo>
                    <a:pt x="1" y="106"/>
                    <a:pt x="763" y="414"/>
                    <a:pt x="1590" y="535"/>
                  </a:cubicBezTo>
                  <a:cubicBezTo>
                    <a:pt x="1564" y="359"/>
                    <a:pt x="1551" y="186"/>
                    <a:pt x="1523" y="0"/>
                  </a:cubicBezTo>
                  <a:close/>
                </a:path>
              </a:pathLst>
            </a:custGeom>
            <a:solidFill>
              <a:srgbClr val="A105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2" name="Google Shape;2862;p19"/>
            <p:cNvSpPr/>
            <p:nvPr/>
          </p:nvSpPr>
          <p:spPr>
            <a:xfrm>
              <a:off x="7196469" y="3270020"/>
              <a:ext cx="118674" cy="70485"/>
            </a:xfrm>
            <a:custGeom>
              <a:avLst/>
              <a:gdLst/>
              <a:ahLst/>
              <a:cxnLst/>
              <a:rect l="l" t="t" r="r" b="b"/>
              <a:pathLst>
                <a:path w="1485" h="882" extrusionOk="0">
                  <a:moveTo>
                    <a:pt x="241" y="1"/>
                  </a:moveTo>
                  <a:lnTo>
                    <a:pt x="1" y="510"/>
                  </a:lnTo>
                  <a:cubicBezTo>
                    <a:pt x="1" y="510"/>
                    <a:pt x="722" y="844"/>
                    <a:pt x="1484" y="882"/>
                  </a:cubicBezTo>
                  <a:cubicBezTo>
                    <a:pt x="1455" y="722"/>
                    <a:pt x="1430" y="549"/>
                    <a:pt x="1404" y="350"/>
                  </a:cubicBezTo>
                  <a:cubicBezTo>
                    <a:pt x="1122" y="321"/>
                    <a:pt x="629" y="241"/>
                    <a:pt x="241" y="1"/>
                  </a:cubicBezTo>
                  <a:close/>
                </a:path>
              </a:pathLst>
            </a:custGeom>
            <a:solidFill>
              <a:srgbClr val="A105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3" name="Google Shape;2863;p19"/>
            <p:cNvSpPr/>
            <p:nvPr/>
          </p:nvSpPr>
          <p:spPr>
            <a:xfrm>
              <a:off x="7135814" y="3397003"/>
              <a:ext cx="190837" cy="62094"/>
            </a:xfrm>
            <a:custGeom>
              <a:avLst/>
              <a:gdLst/>
              <a:ahLst/>
              <a:cxnLst/>
              <a:rect l="l" t="t" r="r" b="b"/>
              <a:pathLst>
                <a:path w="2388" h="777" extrusionOk="0">
                  <a:moveTo>
                    <a:pt x="2323" y="1"/>
                  </a:moveTo>
                  <a:cubicBezTo>
                    <a:pt x="1486" y="302"/>
                    <a:pt x="725" y="353"/>
                    <a:pt x="273" y="353"/>
                  </a:cubicBezTo>
                  <a:cubicBezTo>
                    <a:pt x="163" y="353"/>
                    <a:pt x="71" y="350"/>
                    <a:pt x="1" y="347"/>
                  </a:cubicBezTo>
                  <a:lnTo>
                    <a:pt x="1" y="776"/>
                  </a:lnTo>
                  <a:cubicBezTo>
                    <a:pt x="1974" y="776"/>
                    <a:pt x="2387" y="469"/>
                    <a:pt x="2387" y="469"/>
                  </a:cubicBezTo>
                  <a:lnTo>
                    <a:pt x="2323" y="1"/>
                  </a:lnTo>
                  <a:close/>
                </a:path>
              </a:pathLst>
            </a:custGeom>
            <a:solidFill>
              <a:srgbClr val="A105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4" name="Google Shape;2864;p19"/>
            <p:cNvSpPr/>
            <p:nvPr/>
          </p:nvSpPr>
          <p:spPr>
            <a:xfrm>
              <a:off x="7135814" y="2723011"/>
              <a:ext cx="83271" cy="110922"/>
            </a:xfrm>
            <a:custGeom>
              <a:avLst/>
              <a:gdLst/>
              <a:ahLst/>
              <a:cxnLst/>
              <a:rect l="l" t="t" r="r" b="b"/>
              <a:pathLst>
                <a:path w="1042" h="1388" extrusionOk="0">
                  <a:moveTo>
                    <a:pt x="827" y="0"/>
                  </a:moveTo>
                  <a:cubicBezTo>
                    <a:pt x="827" y="0"/>
                    <a:pt x="641" y="173"/>
                    <a:pt x="1" y="292"/>
                  </a:cubicBezTo>
                  <a:lnTo>
                    <a:pt x="1" y="1387"/>
                  </a:lnTo>
                  <a:cubicBezTo>
                    <a:pt x="1" y="1387"/>
                    <a:pt x="654" y="1240"/>
                    <a:pt x="987" y="692"/>
                  </a:cubicBezTo>
                  <a:cubicBezTo>
                    <a:pt x="1042" y="320"/>
                    <a:pt x="827" y="0"/>
                    <a:pt x="827" y="0"/>
                  </a:cubicBezTo>
                  <a:close/>
                </a:path>
              </a:pathLst>
            </a:custGeom>
            <a:solidFill>
              <a:srgbClr val="FF24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5" name="Google Shape;2865;p19"/>
            <p:cNvSpPr/>
            <p:nvPr/>
          </p:nvSpPr>
          <p:spPr>
            <a:xfrm>
              <a:off x="7527232" y="2906253"/>
              <a:ext cx="40517" cy="47230"/>
            </a:xfrm>
            <a:custGeom>
              <a:avLst/>
              <a:gdLst/>
              <a:ahLst/>
              <a:cxnLst/>
              <a:rect l="l" t="t" r="r" b="b"/>
              <a:pathLst>
                <a:path w="507" h="591" extrusionOk="0">
                  <a:moveTo>
                    <a:pt x="1" y="1"/>
                  </a:moveTo>
                  <a:cubicBezTo>
                    <a:pt x="1" y="1"/>
                    <a:pt x="67" y="590"/>
                    <a:pt x="273" y="590"/>
                  </a:cubicBezTo>
                  <a:cubicBezTo>
                    <a:pt x="275" y="590"/>
                    <a:pt x="277" y="590"/>
                    <a:pt x="279" y="590"/>
                  </a:cubicBezTo>
                  <a:cubicBezTo>
                    <a:pt x="507" y="590"/>
                    <a:pt x="388" y="55"/>
                    <a:pt x="388" y="55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2841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6" name="Google Shape;2866;p19"/>
            <p:cNvSpPr/>
            <p:nvPr/>
          </p:nvSpPr>
          <p:spPr>
            <a:xfrm>
              <a:off x="7392817" y="2698397"/>
              <a:ext cx="227198" cy="50267"/>
            </a:xfrm>
            <a:custGeom>
              <a:avLst/>
              <a:gdLst/>
              <a:ahLst/>
              <a:cxnLst/>
              <a:rect l="l" t="t" r="r" b="b"/>
              <a:pathLst>
                <a:path w="2843" h="629" extrusionOk="0">
                  <a:moveTo>
                    <a:pt x="2269" y="55"/>
                  </a:moveTo>
                  <a:cubicBezTo>
                    <a:pt x="2429" y="55"/>
                    <a:pt x="2564" y="68"/>
                    <a:pt x="2657" y="81"/>
                  </a:cubicBezTo>
                  <a:cubicBezTo>
                    <a:pt x="2695" y="93"/>
                    <a:pt x="2737" y="93"/>
                    <a:pt x="2762" y="106"/>
                  </a:cubicBezTo>
                  <a:cubicBezTo>
                    <a:pt x="2762" y="119"/>
                    <a:pt x="2775" y="119"/>
                    <a:pt x="2775" y="119"/>
                  </a:cubicBezTo>
                  <a:lnTo>
                    <a:pt x="2791" y="135"/>
                  </a:lnTo>
                  <a:cubicBezTo>
                    <a:pt x="2791" y="148"/>
                    <a:pt x="2791" y="148"/>
                    <a:pt x="2762" y="161"/>
                  </a:cubicBezTo>
                  <a:cubicBezTo>
                    <a:pt x="2737" y="186"/>
                    <a:pt x="2682" y="228"/>
                    <a:pt x="2602" y="254"/>
                  </a:cubicBezTo>
                  <a:cubicBezTo>
                    <a:pt x="2375" y="346"/>
                    <a:pt x="1936" y="439"/>
                    <a:pt x="1443" y="507"/>
                  </a:cubicBezTo>
                  <a:cubicBezTo>
                    <a:pt x="1109" y="561"/>
                    <a:pt x="815" y="574"/>
                    <a:pt x="562" y="574"/>
                  </a:cubicBezTo>
                  <a:cubicBezTo>
                    <a:pt x="401" y="574"/>
                    <a:pt x="280" y="561"/>
                    <a:pt x="187" y="548"/>
                  </a:cubicBezTo>
                  <a:cubicBezTo>
                    <a:pt x="132" y="535"/>
                    <a:pt x="107" y="535"/>
                    <a:pt x="81" y="519"/>
                  </a:cubicBezTo>
                  <a:cubicBezTo>
                    <a:pt x="68" y="507"/>
                    <a:pt x="68" y="507"/>
                    <a:pt x="52" y="507"/>
                  </a:cubicBezTo>
                  <a:lnTo>
                    <a:pt x="52" y="494"/>
                  </a:lnTo>
                  <a:cubicBezTo>
                    <a:pt x="52" y="481"/>
                    <a:pt x="52" y="481"/>
                    <a:pt x="68" y="468"/>
                  </a:cubicBezTo>
                  <a:cubicBezTo>
                    <a:pt x="94" y="439"/>
                    <a:pt x="148" y="401"/>
                    <a:pt x="228" y="375"/>
                  </a:cubicBezTo>
                  <a:cubicBezTo>
                    <a:pt x="469" y="279"/>
                    <a:pt x="895" y="186"/>
                    <a:pt x="1388" y="119"/>
                  </a:cubicBezTo>
                  <a:cubicBezTo>
                    <a:pt x="1721" y="68"/>
                    <a:pt x="2029" y="55"/>
                    <a:pt x="2269" y="55"/>
                  </a:cubicBezTo>
                  <a:close/>
                  <a:moveTo>
                    <a:pt x="2269" y="0"/>
                  </a:moveTo>
                  <a:cubicBezTo>
                    <a:pt x="2029" y="0"/>
                    <a:pt x="1721" y="13"/>
                    <a:pt x="1388" y="68"/>
                  </a:cubicBezTo>
                  <a:cubicBezTo>
                    <a:pt x="1000" y="106"/>
                    <a:pt x="667" y="186"/>
                    <a:pt x="414" y="254"/>
                  </a:cubicBezTo>
                  <a:cubicBezTo>
                    <a:pt x="292" y="295"/>
                    <a:pt x="187" y="334"/>
                    <a:pt x="119" y="359"/>
                  </a:cubicBezTo>
                  <a:cubicBezTo>
                    <a:pt x="81" y="388"/>
                    <a:pt x="52" y="401"/>
                    <a:pt x="39" y="427"/>
                  </a:cubicBezTo>
                  <a:cubicBezTo>
                    <a:pt x="14" y="439"/>
                    <a:pt x="1" y="468"/>
                    <a:pt x="1" y="494"/>
                  </a:cubicBezTo>
                  <a:cubicBezTo>
                    <a:pt x="1" y="507"/>
                    <a:pt x="14" y="519"/>
                    <a:pt x="14" y="535"/>
                  </a:cubicBezTo>
                  <a:cubicBezTo>
                    <a:pt x="39" y="561"/>
                    <a:pt x="68" y="574"/>
                    <a:pt x="94" y="574"/>
                  </a:cubicBezTo>
                  <a:cubicBezTo>
                    <a:pt x="187" y="616"/>
                    <a:pt x="347" y="628"/>
                    <a:pt x="562" y="628"/>
                  </a:cubicBezTo>
                  <a:cubicBezTo>
                    <a:pt x="815" y="628"/>
                    <a:pt x="1122" y="600"/>
                    <a:pt x="1455" y="561"/>
                  </a:cubicBezTo>
                  <a:cubicBezTo>
                    <a:pt x="1830" y="519"/>
                    <a:pt x="2176" y="439"/>
                    <a:pt x="2429" y="375"/>
                  </a:cubicBezTo>
                  <a:cubicBezTo>
                    <a:pt x="2551" y="334"/>
                    <a:pt x="2644" y="295"/>
                    <a:pt x="2724" y="266"/>
                  </a:cubicBezTo>
                  <a:cubicBezTo>
                    <a:pt x="2750" y="241"/>
                    <a:pt x="2791" y="228"/>
                    <a:pt x="2804" y="199"/>
                  </a:cubicBezTo>
                  <a:cubicBezTo>
                    <a:pt x="2830" y="186"/>
                    <a:pt x="2842" y="161"/>
                    <a:pt x="2842" y="135"/>
                  </a:cubicBezTo>
                  <a:cubicBezTo>
                    <a:pt x="2842" y="119"/>
                    <a:pt x="2830" y="106"/>
                    <a:pt x="2817" y="93"/>
                  </a:cubicBezTo>
                  <a:cubicBezTo>
                    <a:pt x="2804" y="68"/>
                    <a:pt x="2775" y="55"/>
                    <a:pt x="2750" y="55"/>
                  </a:cubicBezTo>
                  <a:cubicBezTo>
                    <a:pt x="2644" y="13"/>
                    <a:pt x="2484" y="0"/>
                    <a:pt x="2269" y="0"/>
                  </a:cubicBez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7" name="Google Shape;2867;p19"/>
            <p:cNvSpPr/>
            <p:nvPr/>
          </p:nvSpPr>
          <p:spPr>
            <a:xfrm>
              <a:off x="6600231" y="2698397"/>
              <a:ext cx="227198" cy="50267"/>
            </a:xfrm>
            <a:custGeom>
              <a:avLst/>
              <a:gdLst/>
              <a:ahLst/>
              <a:cxnLst/>
              <a:rect l="l" t="t" r="r" b="b"/>
              <a:pathLst>
                <a:path w="2843" h="629" extrusionOk="0">
                  <a:moveTo>
                    <a:pt x="561" y="55"/>
                  </a:moveTo>
                  <a:cubicBezTo>
                    <a:pt x="802" y="55"/>
                    <a:pt x="1109" y="68"/>
                    <a:pt x="1442" y="119"/>
                  </a:cubicBezTo>
                  <a:cubicBezTo>
                    <a:pt x="1830" y="161"/>
                    <a:pt x="2163" y="241"/>
                    <a:pt x="2403" y="308"/>
                  </a:cubicBezTo>
                  <a:cubicBezTo>
                    <a:pt x="2538" y="346"/>
                    <a:pt x="2631" y="375"/>
                    <a:pt x="2698" y="414"/>
                  </a:cubicBezTo>
                  <a:cubicBezTo>
                    <a:pt x="2724" y="427"/>
                    <a:pt x="2749" y="439"/>
                    <a:pt x="2762" y="468"/>
                  </a:cubicBezTo>
                  <a:cubicBezTo>
                    <a:pt x="2778" y="481"/>
                    <a:pt x="2791" y="481"/>
                    <a:pt x="2791" y="494"/>
                  </a:cubicBezTo>
                  <a:lnTo>
                    <a:pt x="2778" y="507"/>
                  </a:lnTo>
                  <a:cubicBezTo>
                    <a:pt x="2778" y="507"/>
                    <a:pt x="2749" y="519"/>
                    <a:pt x="2724" y="535"/>
                  </a:cubicBezTo>
                  <a:cubicBezTo>
                    <a:pt x="2644" y="561"/>
                    <a:pt x="2483" y="574"/>
                    <a:pt x="2269" y="574"/>
                  </a:cubicBezTo>
                  <a:cubicBezTo>
                    <a:pt x="2029" y="574"/>
                    <a:pt x="1721" y="561"/>
                    <a:pt x="1388" y="507"/>
                  </a:cubicBezTo>
                  <a:cubicBezTo>
                    <a:pt x="1016" y="468"/>
                    <a:pt x="667" y="388"/>
                    <a:pt x="427" y="321"/>
                  </a:cubicBezTo>
                  <a:cubicBezTo>
                    <a:pt x="308" y="279"/>
                    <a:pt x="215" y="254"/>
                    <a:pt x="148" y="215"/>
                  </a:cubicBezTo>
                  <a:cubicBezTo>
                    <a:pt x="106" y="199"/>
                    <a:pt x="81" y="186"/>
                    <a:pt x="68" y="161"/>
                  </a:cubicBezTo>
                  <a:cubicBezTo>
                    <a:pt x="55" y="148"/>
                    <a:pt x="55" y="148"/>
                    <a:pt x="55" y="135"/>
                  </a:cubicBezTo>
                  <a:lnTo>
                    <a:pt x="55" y="119"/>
                  </a:lnTo>
                  <a:cubicBezTo>
                    <a:pt x="68" y="119"/>
                    <a:pt x="81" y="106"/>
                    <a:pt x="106" y="93"/>
                  </a:cubicBezTo>
                  <a:cubicBezTo>
                    <a:pt x="199" y="68"/>
                    <a:pt x="360" y="55"/>
                    <a:pt x="561" y="55"/>
                  </a:cubicBezTo>
                  <a:close/>
                  <a:moveTo>
                    <a:pt x="561" y="0"/>
                  </a:moveTo>
                  <a:cubicBezTo>
                    <a:pt x="401" y="0"/>
                    <a:pt x="267" y="13"/>
                    <a:pt x="174" y="26"/>
                  </a:cubicBezTo>
                  <a:cubicBezTo>
                    <a:pt x="119" y="39"/>
                    <a:pt x="81" y="55"/>
                    <a:pt x="55" y="68"/>
                  </a:cubicBezTo>
                  <a:cubicBezTo>
                    <a:pt x="39" y="68"/>
                    <a:pt x="26" y="81"/>
                    <a:pt x="14" y="93"/>
                  </a:cubicBezTo>
                  <a:cubicBezTo>
                    <a:pt x="14" y="106"/>
                    <a:pt x="1" y="119"/>
                    <a:pt x="1" y="135"/>
                  </a:cubicBezTo>
                  <a:cubicBezTo>
                    <a:pt x="1" y="161"/>
                    <a:pt x="14" y="186"/>
                    <a:pt x="26" y="199"/>
                  </a:cubicBezTo>
                  <a:cubicBezTo>
                    <a:pt x="68" y="241"/>
                    <a:pt x="135" y="266"/>
                    <a:pt x="215" y="308"/>
                  </a:cubicBezTo>
                  <a:cubicBezTo>
                    <a:pt x="456" y="401"/>
                    <a:pt x="882" y="494"/>
                    <a:pt x="1388" y="561"/>
                  </a:cubicBezTo>
                  <a:cubicBezTo>
                    <a:pt x="1721" y="600"/>
                    <a:pt x="2029" y="628"/>
                    <a:pt x="2269" y="628"/>
                  </a:cubicBezTo>
                  <a:cubicBezTo>
                    <a:pt x="2429" y="628"/>
                    <a:pt x="2564" y="616"/>
                    <a:pt x="2669" y="600"/>
                  </a:cubicBezTo>
                  <a:cubicBezTo>
                    <a:pt x="2711" y="587"/>
                    <a:pt x="2749" y="574"/>
                    <a:pt x="2778" y="561"/>
                  </a:cubicBezTo>
                  <a:cubicBezTo>
                    <a:pt x="2804" y="561"/>
                    <a:pt x="2804" y="548"/>
                    <a:pt x="2817" y="535"/>
                  </a:cubicBezTo>
                  <a:cubicBezTo>
                    <a:pt x="2829" y="519"/>
                    <a:pt x="2842" y="507"/>
                    <a:pt x="2842" y="494"/>
                  </a:cubicBezTo>
                  <a:cubicBezTo>
                    <a:pt x="2842" y="468"/>
                    <a:pt x="2829" y="439"/>
                    <a:pt x="2804" y="427"/>
                  </a:cubicBezTo>
                  <a:cubicBezTo>
                    <a:pt x="2762" y="388"/>
                    <a:pt x="2711" y="359"/>
                    <a:pt x="2631" y="321"/>
                  </a:cubicBezTo>
                  <a:cubicBezTo>
                    <a:pt x="2391" y="228"/>
                    <a:pt x="1948" y="135"/>
                    <a:pt x="1455" y="68"/>
                  </a:cubicBezTo>
                  <a:cubicBezTo>
                    <a:pt x="1122" y="13"/>
                    <a:pt x="814" y="0"/>
                    <a:pt x="561" y="0"/>
                  </a:cubicBez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68" name="Google Shape;2868;p19"/>
          <p:cNvGrpSpPr/>
          <p:nvPr/>
        </p:nvGrpSpPr>
        <p:grpSpPr>
          <a:xfrm>
            <a:off x="1335679" y="539504"/>
            <a:ext cx="1129918" cy="278457"/>
            <a:chOff x="713231" y="815211"/>
            <a:chExt cx="894914" cy="220542"/>
          </a:xfrm>
        </p:grpSpPr>
        <p:sp>
          <p:nvSpPr>
            <p:cNvPr id="2869" name="Google Shape;2869;p19"/>
            <p:cNvSpPr/>
            <p:nvPr/>
          </p:nvSpPr>
          <p:spPr>
            <a:xfrm>
              <a:off x="1387603" y="815211"/>
              <a:ext cx="220542" cy="220542"/>
            </a:xfrm>
            <a:custGeom>
              <a:avLst/>
              <a:gdLst/>
              <a:ahLst/>
              <a:cxnLst/>
              <a:rect l="l" t="t" r="r" b="b"/>
              <a:pathLst>
                <a:path w="1763" h="1763" extrusionOk="0">
                  <a:moveTo>
                    <a:pt x="481" y="0"/>
                  </a:moveTo>
                  <a:lnTo>
                    <a:pt x="1" y="481"/>
                  </a:lnTo>
                  <a:lnTo>
                    <a:pt x="401" y="881"/>
                  </a:lnTo>
                  <a:lnTo>
                    <a:pt x="1" y="1282"/>
                  </a:lnTo>
                  <a:lnTo>
                    <a:pt x="481" y="1762"/>
                  </a:lnTo>
                  <a:lnTo>
                    <a:pt x="882" y="1362"/>
                  </a:lnTo>
                  <a:lnTo>
                    <a:pt x="1295" y="1762"/>
                  </a:lnTo>
                  <a:lnTo>
                    <a:pt x="1763" y="1282"/>
                  </a:lnTo>
                  <a:lnTo>
                    <a:pt x="1362" y="881"/>
                  </a:lnTo>
                  <a:lnTo>
                    <a:pt x="1763" y="481"/>
                  </a:lnTo>
                  <a:lnTo>
                    <a:pt x="1295" y="0"/>
                  </a:lnTo>
                  <a:lnTo>
                    <a:pt x="882" y="401"/>
                  </a:lnTo>
                  <a:lnTo>
                    <a:pt x="481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0" name="Google Shape;2870;p19"/>
            <p:cNvSpPr/>
            <p:nvPr/>
          </p:nvSpPr>
          <p:spPr>
            <a:xfrm>
              <a:off x="713231" y="815211"/>
              <a:ext cx="222044" cy="220542"/>
            </a:xfrm>
            <a:custGeom>
              <a:avLst/>
              <a:gdLst/>
              <a:ahLst/>
              <a:cxnLst/>
              <a:rect l="l" t="t" r="r" b="b"/>
              <a:pathLst>
                <a:path w="1775" h="1763" extrusionOk="0">
                  <a:moveTo>
                    <a:pt x="481" y="0"/>
                  </a:moveTo>
                  <a:lnTo>
                    <a:pt x="0" y="481"/>
                  </a:lnTo>
                  <a:lnTo>
                    <a:pt x="413" y="881"/>
                  </a:lnTo>
                  <a:lnTo>
                    <a:pt x="0" y="1282"/>
                  </a:lnTo>
                  <a:lnTo>
                    <a:pt x="481" y="1762"/>
                  </a:lnTo>
                  <a:lnTo>
                    <a:pt x="881" y="1362"/>
                  </a:lnTo>
                  <a:lnTo>
                    <a:pt x="1294" y="1762"/>
                  </a:lnTo>
                  <a:lnTo>
                    <a:pt x="1775" y="1282"/>
                  </a:lnTo>
                  <a:lnTo>
                    <a:pt x="1362" y="881"/>
                  </a:lnTo>
                  <a:lnTo>
                    <a:pt x="1775" y="481"/>
                  </a:lnTo>
                  <a:lnTo>
                    <a:pt x="1294" y="0"/>
                  </a:lnTo>
                  <a:lnTo>
                    <a:pt x="881" y="401"/>
                  </a:lnTo>
                  <a:lnTo>
                    <a:pt x="481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1" name="Google Shape;2871;p19"/>
            <p:cNvSpPr/>
            <p:nvPr/>
          </p:nvSpPr>
          <p:spPr>
            <a:xfrm>
              <a:off x="1050229" y="815211"/>
              <a:ext cx="220542" cy="220542"/>
            </a:xfrm>
            <a:custGeom>
              <a:avLst/>
              <a:gdLst/>
              <a:ahLst/>
              <a:cxnLst/>
              <a:rect l="l" t="t" r="r" b="b"/>
              <a:pathLst>
                <a:path w="1763" h="1763" extrusionOk="0">
                  <a:moveTo>
                    <a:pt x="481" y="0"/>
                  </a:moveTo>
                  <a:lnTo>
                    <a:pt x="0" y="481"/>
                  </a:lnTo>
                  <a:lnTo>
                    <a:pt x="414" y="881"/>
                  </a:lnTo>
                  <a:lnTo>
                    <a:pt x="0" y="1282"/>
                  </a:lnTo>
                  <a:lnTo>
                    <a:pt x="481" y="1762"/>
                  </a:lnTo>
                  <a:lnTo>
                    <a:pt x="881" y="1362"/>
                  </a:lnTo>
                  <a:lnTo>
                    <a:pt x="1294" y="1762"/>
                  </a:lnTo>
                  <a:lnTo>
                    <a:pt x="1762" y="1282"/>
                  </a:lnTo>
                  <a:lnTo>
                    <a:pt x="1362" y="881"/>
                  </a:lnTo>
                  <a:lnTo>
                    <a:pt x="1762" y="481"/>
                  </a:lnTo>
                  <a:lnTo>
                    <a:pt x="1294" y="0"/>
                  </a:lnTo>
                  <a:lnTo>
                    <a:pt x="881" y="401"/>
                  </a:lnTo>
                  <a:lnTo>
                    <a:pt x="481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6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2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73" name="Google Shape;2873;p20"/>
          <p:cNvGrpSpPr/>
          <p:nvPr/>
        </p:nvGrpSpPr>
        <p:grpSpPr>
          <a:xfrm>
            <a:off x="116653" y="185058"/>
            <a:ext cx="8910952" cy="4773370"/>
            <a:chOff x="238425" y="1163850"/>
            <a:chExt cx="2110050" cy="1130300"/>
          </a:xfrm>
        </p:grpSpPr>
        <p:sp>
          <p:nvSpPr>
            <p:cNvPr id="2874" name="Google Shape;2874;p20"/>
            <p:cNvSpPr/>
            <p:nvPr/>
          </p:nvSpPr>
          <p:spPr>
            <a:xfrm>
              <a:off x="238425" y="1163850"/>
              <a:ext cx="2110050" cy="1130300"/>
            </a:xfrm>
            <a:custGeom>
              <a:avLst/>
              <a:gdLst/>
              <a:ahLst/>
              <a:cxnLst/>
              <a:rect l="l" t="t" r="r" b="b"/>
              <a:pathLst>
                <a:path w="84402" h="45212" extrusionOk="0">
                  <a:moveTo>
                    <a:pt x="84174" y="228"/>
                  </a:moveTo>
                  <a:lnTo>
                    <a:pt x="84174" y="39820"/>
                  </a:lnTo>
                  <a:cubicBezTo>
                    <a:pt x="82159" y="41835"/>
                    <a:pt x="81025" y="42969"/>
                    <a:pt x="79010" y="44984"/>
                  </a:cubicBezTo>
                  <a:lnTo>
                    <a:pt x="228" y="44984"/>
                  </a:lnTo>
                  <a:lnTo>
                    <a:pt x="228" y="5408"/>
                  </a:lnTo>
                  <a:cubicBezTo>
                    <a:pt x="2256" y="3380"/>
                    <a:pt x="3393" y="2259"/>
                    <a:pt x="5408" y="228"/>
                  </a:cubicBezTo>
                  <a:close/>
                  <a:moveTo>
                    <a:pt x="5315" y="0"/>
                  </a:moveTo>
                  <a:lnTo>
                    <a:pt x="5248" y="68"/>
                  </a:lnTo>
                  <a:lnTo>
                    <a:pt x="68" y="5248"/>
                  </a:lnTo>
                  <a:lnTo>
                    <a:pt x="1" y="5315"/>
                  </a:lnTo>
                  <a:lnTo>
                    <a:pt x="1" y="5408"/>
                  </a:lnTo>
                  <a:lnTo>
                    <a:pt x="1" y="44984"/>
                  </a:lnTo>
                  <a:lnTo>
                    <a:pt x="1" y="45212"/>
                  </a:lnTo>
                  <a:lnTo>
                    <a:pt x="79103" y="45212"/>
                  </a:lnTo>
                  <a:lnTo>
                    <a:pt x="79157" y="45145"/>
                  </a:lnTo>
                  <a:lnTo>
                    <a:pt x="82652" y="41662"/>
                  </a:lnTo>
                  <a:lnTo>
                    <a:pt x="84334" y="39980"/>
                  </a:lnTo>
                  <a:lnTo>
                    <a:pt x="84401" y="39913"/>
                  </a:lnTo>
                  <a:lnTo>
                    <a:pt x="84401" y="39820"/>
                  </a:lnTo>
                  <a:lnTo>
                    <a:pt x="84401" y="228"/>
                  </a:lnTo>
                  <a:lnTo>
                    <a:pt x="84401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6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5" name="Google Shape;2875;p20"/>
            <p:cNvSpPr/>
            <p:nvPr/>
          </p:nvSpPr>
          <p:spPr>
            <a:xfrm>
              <a:off x="244125" y="1169525"/>
              <a:ext cx="2098675" cy="1118950"/>
            </a:xfrm>
            <a:custGeom>
              <a:avLst/>
              <a:gdLst/>
              <a:ahLst/>
              <a:cxnLst/>
              <a:rect l="l" t="t" r="r" b="b"/>
              <a:pathLst>
                <a:path w="83947" h="44758" extrusionOk="0">
                  <a:moveTo>
                    <a:pt x="4751" y="1"/>
                  </a:moveTo>
                  <a:cubicBezTo>
                    <a:pt x="2896" y="1856"/>
                    <a:pt x="1855" y="2897"/>
                    <a:pt x="0" y="4755"/>
                  </a:cubicBezTo>
                  <a:lnTo>
                    <a:pt x="0" y="44757"/>
                  </a:lnTo>
                  <a:lnTo>
                    <a:pt x="79208" y="44757"/>
                  </a:lnTo>
                  <a:cubicBezTo>
                    <a:pt x="81063" y="42915"/>
                    <a:pt x="82091" y="41874"/>
                    <a:pt x="83946" y="40019"/>
                  </a:cubicBezTo>
                  <a:lnTo>
                    <a:pt x="83946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6" name="Google Shape;2876;p20"/>
            <p:cNvSpPr/>
            <p:nvPr/>
          </p:nvSpPr>
          <p:spPr>
            <a:xfrm>
              <a:off x="244125" y="1169525"/>
              <a:ext cx="2098675" cy="1118950"/>
            </a:xfrm>
            <a:custGeom>
              <a:avLst/>
              <a:gdLst/>
              <a:ahLst/>
              <a:cxnLst/>
              <a:rect l="l" t="t" r="r" b="b"/>
              <a:pathLst>
                <a:path w="83947" h="44758" extrusionOk="0">
                  <a:moveTo>
                    <a:pt x="83866" y="81"/>
                  </a:moveTo>
                  <a:lnTo>
                    <a:pt x="83866" y="39552"/>
                  </a:lnTo>
                  <a:lnTo>
                    <a:pt x="82197" y="41221"/>
                  </a:lnTo>
                  <a:lnTo>
                    <a:pt x="78740" y="44677"/>
                  </a:lnTo>
                  <a:lnTo>
                    <a:pt x="93" y="44677"/>
                  </a:lnTo>
                  <a:lnTo>
                    <a:pt x="93" y="5206"/>
                  </a:lnTo>
                  <a:lnTo>
                    <a:pt x="5219" y="81"/>
                  </a:lnTo>
                  <a:close/>
                  <a:moveTo>
                    <a:pt x="5180" y="1"/>
                  </a:moveTo>
                  <a:cubicBezTo>
                    <a:pt x="3165" y="2032"/>
                    <a:pt x="2028" y="3153"/>
                    <a:pt x="0" y="5181"/>
                  </a:cubicBezTo>
                  <a:lnTo>
                    <a:pt x="0" y="44757"/>
                  </a:lnTo>
                  <a:lnTo>
                    <a:pt x="78782" y="44757"/>
                  </a:lnTo>
                  <a:cubicBezTo>
                    <a:pt x="80797" y="42742"/>
                    <a:pt x="81931" y="41608"/>
                    <a:pt x="83946" y="39593"/>
                  </a:cubicBezTo>
                  <a:lnTo>
                    <a:pt x="83946" y="1"/>
                  </a:lnTo>
                  <a:close/>
                </a:path>
              </a:pathLst>
            </a:custGeom>
            <a:solidFill>
              <a:srgbClr val="00C0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7" name="Google Shape;2877;p20"/>
            <p:cNvSpPr/>
            <p:nvPr/>
          </p:nvSpPr>
          <p:spPr>
            <a:xfrm>
              <a:off x="276475" y="1201875"/>
              <a:ext cx="2033950" cy="1054250"/>
            </a:xfrm>
            <a:custGeom>
              <a:avLst/>
              <a:gdLst/>
              <a:ahLst/>
              <a:cxnLst/>
              <a:rect l="l" t="t" r="r" b="b"/>
              <a:pathLst>
                <a:path w="81358" h="42170" extrusionOk="0">
                  <a:moveTo>
                    <a:pt x="4312" y="1"/>
                  </a:moveTo>
                  <a:cubicBezTo>
                    <a:pt x="2631" y="1683"/>
                    <a:pt x="1682" y="2631"/>
                    <a:pt x="0" y="4313"/>
                  </a:cubicBezTo>
                  <a:lnTo>
                    <a:pt x="0" y="42169"/>
                  </a:lnTo>
                  <a:lnTo>
                    <a:pt x="77046" y="42169"/>
                  </a:lnTo>
                  <a:lnTo>
                    <a:pt x="81358" y="37857"/>
                  </a:lnTo>
                  <a:lnTo>
                    <a:pt x="8135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8" name="Google Shape;2878;p20"/>
            <p:cNvSpPr/>
            <p:nvPr/>
          </p:nvSpPr>
          <p:spPr>
            <a:xfrm>
              <a:off x="276475" y="1595675"/>
              <a:ext cx="15725" cy="266975"/>
            </a:xfrm>
            <a:custGeom>
              <a:avLst/>
              <a:gdLst/>
              <a:ahLst/>
              <a:cxnLst/>
              <a:rect l="l" t="t" r="r" b="b"/>
              <a:pathLst>
                <a:path w="629" h="10679" extrusionOk="0">
                  <a:moveTo>
                    <a:pt x="0" y="1"/>
                  </a:moveTo>
                  <a:lnTo>
                    <a:pt x="0" y="10678"/>
                  </a:lnTo>
                  <a:cubicBezTo>
                    <a:pt x="350" y="10678"/>
                    <a:pt x="628" y="10399"/>
                    <a:pt x="628" y="10053"/>
                  </a:cubicBezTo>
                  <a:lnTo>
                    <a:pt x="628" y="629"/>
                  </a:lnTo>
                  <a:cubicBezTo>
                    <a:pt x="628" y="283"/>
                    <a:pt x="350" y="1"/>
                    <a:pt x="0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9" name="Google Shape;2879;p20"/>
            <p:cNvSpPr/>
            <p:nvPr/>
          </p:nvSpPr>
          <p:spPr>
            <a:xfrm>
              <a:off x="2293750" y="1595675"/>
              <a:ext cx="15725" cy="266975"/>
            </a:xfrm>
            <a:custGeom>
              <a:avLst/>
              <a:gdLst/>
              <a:ahLst/>
              <a:cxnLst/>
              <a:rect l="l" t="t" r="r" b="b"/>
              <a:pathLst>
                <a:path w="629" h="10679" extrusionOk="0">
                  <a:moveTo>
                    <a:pt x="628" y="1"/>
                  </a:moveTo>
                  <a:cubicBezTo>
                    <a:pt x="279" y="1"/>
                    <a:pt x="0" y="283"/>
                    <a:pt x="0" y="629"/>
                  </a:cubicBezTo>
                  <a:lnTo>
                    <a:pt x="0" y="10053"/>
                  </a:lnTo>
                  <a:cubicBezTo>
                    <a:pt x="0" y="10399"/>
                    <a:pt x="279" y="10678"/>
                    <a:pt x="628" y="10678"/>
                  </a:cubicBezTo>
                  <a:lnTo>
                    <a:pt x="628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0" name="Google Shape;2880;p20"/>
            <p:cNvSpPr/>
            <p:nvPr/>
          </p:nvSpPr>
          <p:spPr>
            <a:xfrm>
              <a:off x="275200" y="1200600"/>
              <a:ext cx="2036600" cy="1056875"/>
            </a:xfrm>
            <a:custGeom>
              <a:avLst/>
              <a:gdLst/>
              <a:ahLst/>
              <a:cxnLst/>
              <a:rect l="l" t="t" r="r" b="b"/>
              <a:pathLst>
                <a:path w="81464" h="42275" extrusionOk="0">
                  <a:moveTo>
                    <a:pt x="81354" y="106"/>
                  </a:moveTo>
                  <a:lnTo>
                    <a:pt x="81354" y="37886"/>
                  </a:lnTo>
                  <a:lnTo>
                    <a:pt x="81354" y="37886"/>
                  </a:lnTo>
                  <a:cubicBezTo>
                    <a:pt x="79692" y="39561"/>
                    <a:pt x="78758" y="40491"/>
                    <a:pt x="77087" y="42166"/>
                  </a:cubicBezTo>
                  <a:lnTo>
                    <a:pt x="106" y="42166"/>
                  </a:lnTo>
                  <a:lnTo>
                    <a:pt x="106" y="4393"/>
                  </a:lnTo>
                  <a:lnTo>
                    <a:pt x="106" y="4393"/>
                  </a:lnTo>
                  <a:cubicBezTo>
                    <a:pt x="1776" y="2723"/>
                    <a:pt x="2723" y="1776"/>
                    <a:pt x="4392" y="106"/>
                  </a:cubicBezTo>
                  <a:close/>
                  <a:moveTo>
                    <a:pt x="4351" y="1"/>
                  </a:moveTo>
                  <a:lnTo>
                    <a:pt x="4338" y="13"/>
                  </a:lnTo>
                  <a:cubicBezTo>
                    <a:pt x="2643" y="1695"/>
                    <a:pt x="1708" y="2644"/>
                    <a:pt x="13" y="4325"/>
                  </a:cubicBezTo>
                  <a:lnTo>
                    <a:pt x="0" y="4351"/>
                  </a:lnTo>
                  <a:lnTo>
                    <a:pt x="0" y="42275"/>
                  </a:lnTo>
                  <a:lnTo>
                    <a:pt x="77126" y="42275"/>
                  </a:lnTo>
                  <a:lnTo>
                    <a:pt x="77138" y="42259"/>
                  </a:lnTo>
                  <a:lnTo>
                    <a:pt x="81450" y="37950"/>
                  </a:lnTo>
                  <a:lnTo>
                    <a:pt x="81463" y="37934"/>
                  </a:lnTo>
                  <a:lnTo>
                    <a:pt x="81463" y="1"/>
                  </a:lnTo>
                  <a:close/>
                </a:path>
              </a:pathLst>
            </a:custGeom>
            <a:solidFill>
              <a:srgbClr val="FF24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81" name="Google Shape;2881;p20"/>
          <p:cNvGrpSpPr/>
          <p:nvPr/>
        </p:nvGrpSpPr>
        <p:grpSpPr>
          <a:xfrm>
            <a:off x="-6449" y="-94"/>
            <a:ext cx="9150439" cy="5143478"/>
            <a:chOff x="-6449" y="-94"/>
            <a:chExt cx="9150439" cy="5143478"/>
          </a:xfrm>
        </p:grpSpPr>
        <p:grpSp>
          <p:nvGrpSpPr>
            <p:cNvPr id="2882" name="Google Shape;2882;p20"/>
            <p:cNvGrpSpPr/>
            <p:nvPr/>
          </p:nvGrpSpPr>
          <p:grpSpPr>
            <a:xfrm>
              <a:off x="6499576" y="-94"/>
              <a:ext cx="2644414" cy="5143478"/>
              <a:chOff x="540125" y="3028300"/>
              <a:chExt cx="364425" cy="708800"/>
            </a:xfrm>
          </p:grpSpPr>
          <p:sp>
            <p:nvSpPr>
              <p:cNvPr id="2883" name="Google Shape;2883;p20"/>
              <p:cNvSpPr/>
              <p:nvPr/>
            </p:nvSpPr>
            <p:spPr>
              <a:xfrm>
                <a:off x="633200" y="3204825"/>
                <a:ext cx="3375" cy="2975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19" extrusionOk="0">
                    <a:moveTo>
                      <a:pt x="0" y="0"/>
                    </a:moveTo>
                    <a:lnTo>
                      <a:pt x="0" y="119"/>
                    </a:lnTo>
                    <a:lnTo>
                      <a:pt x="135" y="119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4" name="Google Shape;2884;p20"/>
              <p:cNvSpPr/>
              <p:nvPr/>
            </p:nvSpPr>
            <p:spPr>
              <a:xfrm>
                <a:off x="763725" y="3083325"/>
                <a:ext cx="3325" cy="307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23" extrusionOk="0">
                    <a:moveTo>
                      <a:pt x="1" y="0"/>
                    </a:moveTo>
                    <a:lnTo>
                      <a:pt x="1" y="122"/>
                    </a:lnTo>
                    <a:lnTo>
                      <a:pt x="132" y="122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5" name="Google Shape;2885;p20"/>
              <p:cNvSpPr/>
              <p:nvPr/>
            </p:nvSpPr>
            <p:spPr>
              <a:xfrm>
                <a:off x="540125" y="3330950"/>
                <a:ext cx="3000" cy="3325"/>
              </a:xfrm>
              <a:custGeom>
                <a:avLst/>
                <a:gdLst/>
                <a:ahLst/>
                <a:cxnLst/>
                <a:rect l="l" t="t" r="r" b="b"/>
                <a:pathLst>
                  <a:path w="120" h="133" extrusionOk="0">
                    <a:moveTo>
                      <a:pt x="1" y="1"/>
                    </a:moveTo>
                    <a:lnTo>
                      <a:pt x="1" y="132"/>
                    </a:lnTo>
                    <a:lnTo>
                      <a:pt x="119" y="132"/>
                    </a:lnTo>
                    <a:lnTo>
                      <a:pt x="119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6" name="Google Shape;2886;p20"/>
              <p:cNvSpPr/>
              <p:nvPr/>
            </p:nvSpPr>
            <p:spPr>
              <a:xfrm>
                <a:off x="595875" y="3081650"/>
                <a:ext cx="3300" cy="305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22" extrusionOk="0">
                    <a:moveTo>
                      <a:pt x="0" y="0"/>
                    </a:moveTo>
                    <a:lnTo>
                      <a:pt x="0" y="122"/>
                    </a:lnTo>
                    <a:lnTo>
                      <a:pt x="132" y="122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7" name="Google Shape;2887;p20"/>
              <p:cNvSpPr/>
              <p:nvPr/>
            </p:nvSpPr>
            <p:spPr>
              <a:xfrm>
                <a:off x="579850" y="31480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8" name="Google Shape;2888;p20"/>
              <p:cNvSpPr/>
              <p:nvPr/>
            </p:nvSpPr>
            <p:spPr>
              <a:xfrm>
                <a:off x="743300" y="3114725"/>
                <a:ext cx="172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52" extrusionOk="0">
                    <a:moveTo>
                      <a:pt x="1" y="0"/>
                    </a:moveTo>
                    <a:lnTo>
                      <a:pt x="1" y="52"/>
                    </a:lnTo>
                    <a:lnTo>
                      <a:pt x="68" y="52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9" name="Google Shape;2889;p20"/>
              <p:cNvSpPr/>
              <p:nvPr/>
            </p:nvSpPr>
            <p:spPr>
              <a:xfrm>
                <a:off x="684275" y="3028300"/>
                <a:ext cx="1725" cy="1625"/>
              </a:xfrm>
              <a:custGeom>
                <a:avLst/>
                <a:gdLst/>
                <a:ahLst/>
                <a:cxnLst/>
                <a:rect l="l" t="t" r="r" b="b"/>
                <a:pathLst>
                  <a:path w="69" h="65" extrusionOk="0">
                    <a:moveTo>
                      <a:pt x="1" y="1"/>
                    </a:moveTo>
                    <a:lnTo>
                      <a:pt x="1" y="65"/>
                    </a:lnTo>
                    <a:lnTo>
                      <a:pt x="68" y="65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0" name="Google Shape;2890;p20"/>
              <p:cNvSpPr/>
              <p:nvPr/>
            </p:nvSpPr>
            <p:spPr>
              <a:xfrm>
                <a:off x="886200" y="3442750"/>
                <a:ext cx="1300" cy="1325"/>
              </a:xfrm>
              <a:custGeom>
                <a:avLst/>
                <a:gdLst/>
                <a:ahLst/>
                <a:cxnLst/>
                <a:rect l="l" t="t" r="r" b="b"/>
                <a:pathLst>
                  <a:path w="52" h="53" extrusionOk="0">
                    <a:moveTo>
                      <a:pt x="0" y="1"/>
                    </a:moveTo>
                    <a:lnTo>
                      <a:pt x="0" y="52"/>
                    </a:lnTo>
                    <a:lnTo>
                      <a:pt x="51" y="52"/>
                    </a:lnTo>
                    <a:lnTo>
                      <a:pt x="51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1" name="Google Shape;2891;p20"/>
              <p:cNvSpPr/>
              <p:nvPr/>
            </p:nvSpPr>
            <p:spPr>
              <a:xfrm>
                <a:off x="897875" y="3595250"/>
                <a:ext cx="132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53" h="52" extrusionOk="0">
                    <a:moveTo>
                      <a:pt x="1" y="1"/>
                    </a:moveTo>
                    <a:lnTo>
                      <a:pt x="1" y="52"/>
                    </a:lnTo>
                    <a:lnTo>
                      <a:pt x="52" y="52"/>
                    </a:lnTo>
                    <a:lnTo>
                      <a:pt x="52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2" name="Google Shape;2892;p20"/>
              <p:cNvSpPr/>
              <p:nvPr/>
            </p:nvSpPr>
            <p:spPr>
              <a:xfrm>
                <a:off x="878175" y="3493775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3" name="Google Shape;2893;p20"/>
              <p:cNvSpPr/>
              <p:nvPr/>
            </p:nvSpPr>
            <p:spPr>
              <a:xfrm>
                <a:off x="807375" y="317975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4" name="Google Shape;2894;p20"/>
              <p:cNvSpPr/>
              <p:nvPr/>
            </p:nvSpPr>
            <p:spPr>
              <a:xfrm>
                <a:off x="656575" y="3272900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1" y="0"/>
                    </a:moveTo>
                    <a:lnTo>
                      <a:pt x="1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5" name="Google Shape;2895;p20"/>
              <p:cNvSpPr/>
              <p:nvPr/>
            </p:nvSpPr>
            <p:spPr>
              <a:xfrm>
                <a:off x="549825" y="3363325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7"/>
                    </a:lnTo>
                    <a:lnTo>
                      <a:pt x="67" y="67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6" name="Google Shape;2896;p20"/>
              <p:cNvSpPr/>
              <p:nvPr/>
            </p:nvSpPr>
            <p:spPr>
              <a:xfrm>
                <a:off x="598500" y="350780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0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7" name="Google Shape;2897;p20"/>
              <p:cNvSpPr/>
              <p:nvPr/>
            </p:nvSpPr>
            <p:spPr>
              <a:xfrm>
                <a:off x="712325" y="3702650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8" name="Google Shape;2898;p20"/>
              <p:cNvSpPr/>
              <p:nvPr/>
            </p:nvSpPr>
            <p:spPr>
              <a:xfrm>
                <a:off x="766700" y="3540475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9" name="Google Shape;2899;p20"/>
              <p:cNvSpPr/>
              <p:nvPr/>
            </p:nvSpPr>
            <p:spPr>
              <a:xfrm>
                <a:off x="887475" y="373540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0" name="Google Shape;2900;p20"/>
              <p:cNvSpPr/>
              <p:nvPr/>
            </p:nvSpPr>
            <p:spPr>
              <a:xfrm>
                <a:off x="656900" y="3401350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1" name="Google Shape;2901;p20"/>
              <p:cNvSpPr/>
              <p:nvPr/>
            </p:nvSpPr>
            <p:spPr>
              <a:xfrm>
                <a:off x="774375" y="3366275"/>
                <a:ext cx="14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6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55" y="68"/>
                    </a:lnTo>
                    <a:lnTo>
                      <a:pt x="5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2" name="Google Shape;2902;p20"/>
              <p:cNvSpPr/>
              <p:nvPr/>
            </p:nvSpPr>
            <p:spPr>
              <a:xfrm>
                <a:off x="852475" y="36005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3" name="Google Shape;2903;p20"/>
              <p:cNvSpPr/>
              <p:nvPr/>
            </p:nvSpPr>
            <p:spPr>
              <a:xfrm>
                <a:off x="857450" y="3060975"/>
                <a:ext cx="1375" cy="14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56" extrusionOk="0">
                    <a:moveTo>
                      <a:pt x="0" y="1"/>
                    </a:moveTo>
                    <a:lnTo>
                      <a:pt x="0" y="55"/>
                    </a:lnTo>
                    <a:lnTo>
                      <a:pt x="54" y="55"/>
                    </a:lnTo>
                    <a:lnTo>
                      <a:pt x="54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4" name="Google Shape;2904;p20"/>
              <p:cNvSpPr/>
              <p:nvPr/>
            </p:nvSpPr>
            <p:spPr>
              <a:xfrm>
                <a:off x="570150" y="3498825"/>
                <a:ext cx="1725" cy="1625"/>
              </a:xfrm>
              <a:custGeom>
                <a:avLst/>
                <a:gdLst/>
                <a:ahLst/>
                <a:cxnLst/>
                <a:rect l="l" t="t" r="r" b="b"/>
                <a:pathLst>
                  <a:path w="69" h="65" extrusionOk="0">
                    <a:moveTo>
                      <a:pt x="1" y="0"/>
                    </a:moveTo>
                    <a:lnTo>
                      <a:pt x="1" y="65"/>
                    </a:lnTo>
                    <a:lnTo>
                      <a:pt x="68" y="65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5" name="Google Shape;2905;p20"/>
              <p:cNvSpPr/>
              <p:nvPr/>
            </p:nvSpPr>
            <p:spPr>
              <a:xfrm>
                <a:off x="726025" y="33459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7" y="68"/>
                    </a:lnTo>
                    <a:lnTo>
                      <a:pt x="67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6" name="Google Shape;2906;p20"/>
              <p:cNvSpPr/>
              <p:nvPr/>
            </p:nvSpPr>
            <p:spPr>
              <a:xfrm>
                <a:off x="867850" y="3149075"/>
                <a:ext cx="1625" cy="1400"/>
              </a:xfrm>
              <a:custGeom>
                <a:avLst/>
                <a:gdLst/>
                <a:ahLst/>
                <a:cxnLst/>
                <a:rect l="l" t="t" r="r" b="b"/>
                <a:pathLst>
                  <a:path w="65" h="56" extrusionOk="0">
                    <a:moveTo>
                      <a:pt x="0" y="1"/>
                    </a:moveTo>
                    <a:lnTo>
                      <a:pt x="0" y="55"/>
                    </a:lnTo>
                    <a:lnTo>
                      <a:pt x="65" y="55"/>
                    </a:lnTo>
                    <a:lnTo>
                      <a:pt x="6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7" name="Google Shape;2907;p20"/>
              <p:cNvSpPr/>
              <p:nvPr/>
            </p:nvSpPr>
            <p:spPr>
              <a:xfrm>
                <a:off x="657225" y="314740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67" y="68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8" name="Google Shape;2908;p20"/>
              <p:cNvSpPr/>
              <p:nvPr/>
            </p:nvSpPr>
            <p:spPr>
              <a:xfrm>
                <a:off x="710625" y="366830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0"/>
                    </a:moveTo>
                    <a:lnTo>
                      <a:pt x="1" y="67"/>
                    </a:lnTo>
                    <a:lnTo>
                      <a:pt x="68" y="67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9" name="Google Shape;2909;p20"/>
              <p:cNvSpPr/>
              <p:nvPr/>
            </p:nvSpPr>
            <p:spPr>
              <a:xfrm>
                <a:off x="899175" y="3347625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7"/>
                    </a:lnTo>
                    <a:lnTo>
                      <a:pt x="67" y="67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0" name="Google Shape;2910;p20"/>
              <p:cNvSpPr/>
              <p:nvPr/>
            </p:nvSpPr>
            <p:spPr>
              <a:xfrm>
                <a:off x="902850" y="322685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1" name="Google Shape;2911;p20"/>
              <p:cNvSpPr/>
              <p:nvPr/>
            </p:nvSpPr>
            <p:spPr>
              <a:xfrm>
                <a:off x="819075" y="3437075"/>
                <a:ext cx="137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52" extrusionOk="0">
                    <a:moveTo>
                      <a:pt x="1" y="1"/>
                    </a:moveTo>
                    <a:lnTo>
                      <a:pt x="1" y="52"/>
                    </a:lnTo>
                    <a:lnTo>
                      <a:pt x="55" y="52"/>
                    </a:lnTo>
                    <a:lnTo>
                      <a:pt x="5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2" name="Google Shape;2912;p20"/>
              <p:cNvSpPr/>
              <p:nvPr/>
            </p:nvSpPr>
            <p:spPr>
              <a:xfrm>
                <a:off x="708625" y="3222125"/>
                <a:ext cx="3400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35" extrusionOk="0">
                    <a:moveTo>
                      <a:pt x="1" y="0"/>
                    </a:moveTo>
                    <a:lnTo>
                      <a:pt x="1" y="135"/>
                    </a:lnTo>
                    <a:lnTo>
                      <a:pt x="135" y="135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3" name="Google Shape;2913;p20"/>
              <p:cNvSpPr/>
              <p:nvPr/>
            </p:nvSpPr>
            <p:spPr>
              <a:xfrm>
                <a:off x="892525" y="3304200"/>
                <a:ext cx="3375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36" extrusionOk="0">
                    <a:moveTo>
                      <a:pt x="0" y="1"/>
                    </a:moveTo>
                    <a:lnTo>
                      <a:pt x="0" y="135"/>
                    </a:lnTo>
                    <a:lnTo>
                      <a:pt x="135" y="135"/>
                    </a:lnTo>
                    <a:lnTo>
                      <a:pt x="13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4" name="Google Shape;2914;p20"/>
              <p:cNvSpPr/>
              <p:nvPr/>
            </p:nvSpPr>
            <p:spPr>
              <a:xfrm>
                <a:off x="567850" y="3582200"/>
                <a:ext cx="3300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5" extrusionOk="0">
                    <a:moveTo>
                      <a:pt x="0" y="0"/>
                    </a:moveTo>
                    <a:lnTo>
                      <a:pt x="0" y="135"/>
                    </a:lnTo>
                    <a:lnTo>
                      <a:pt x="131" y="135"/>
                    </a:lnTo>
                    <a:lnTo>
                      <a:pt x="131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5" name="Google Shape;2915;p20"/>
              <p:cNvSpPr/>
              <p:nvPr/>
            </p:nvSpPr>
            <p:spPr>
              <a:xfrm>
                <a:off x="751725" y="3706650"/>
                <a:ext cx="3300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6" extrusionOk="0">
                    <a:moveTo>
                      <a:pt x="0" y="1"/>
                    </a:moveTo>
                    <a:lnTo>
                      <a:pt x="0" y="135"/>
                    </a:lnTo>
                    <a:lnTo>
                      <a:pt x="132" y="135"/>
                    </a:lnTo>
                    <a:lnTo>
                      <a:pt x="132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6" name="Google Shape;2916;p20"/>
              <p:cNvSpPr/>
              <p:nvPr/>
            </p:nvSpPr>
            <p:spPr>
              <a:xfrm>
                <a:off x="696950" y="3531500"/>
                <a:ext cx="3375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36" extrusionOk="0">
                    <a:moveTo>
                      <a:pt x="0" y="0"/>
                    </a:moveTo>
                    <a:lnTo>
                      <a:pt x="0" y="135"/>
                    </a:lnTo>
                    <a:lnTo>
                      <a:pt x="135" y="135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7" name="Google Shape;2917;p20"/>
              <p:cNvSpPr/>
              <p:nvPr/>
            </p:nvSpPr>
            <p:spPr>
              <a:xfrm>
                <a:off x="679950" y="3419700"/>
                <a:ext cx="3325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5" extrusionOk="0">
                    <a:moveTo>
                      <a:pt x="1" y="0"/>
                    </a:moveTo>
                    <a:lnTo>
                      <a:pt x="1" y="135"/>
                    </a:lnTo>
                    <a:lnTo>
                      <a:pt x="132" y="135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8" name="Google Shape;2918;p20"/>
              <p:cNvSpPr/>
              <p:nvPr/>
            </p:nvSpPr>
            <p:spPr>
              <a:xfrm>
                <a:off x="836450" y="3355300"/>
                <a:ext cx="3400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36" extrusionOk="0">
                    <a:moveTo>
                      <a:pt x="1" y="1"/>
                    </a:moveTo>
                    <a:lnTo>
                      <a:pt x="1" y="135"/>
                    </a:lnTo>
                    <a:lnTo>
                      <a:pt x="135" y="135"/>
                    </a:lnTo>
                    <a:lnTo>
                      <a:pt x="13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19" name="Google Shape;2919;p20"/>
            <p:cNvGrpSpPr/>
            <p:nvPr/>
          </p:nvGrpSpPr>
          <p:grpSpPr>
            <a:xfrm>
              <a:off x="-6449" y="-94"/>
              <a:ext cx="2644414" cy="5143478"/>
              <a:chOff x="540125" y="3028300"/>
              <a:chExt cx="364425" cy="708800"/>
            </a:xfrm>
          </p:grpSpPr>
          <p:sp>
            <p:nvSpPr>
              <p:cNvPr id="2920" name="Google Shape;2920;p20"/>
              <p:cNvSpPr/>
              <p:nvPr/>
            </p:nvSpPr>
            <p:spPr>
              <a:xfrm>
                <a:off x="633200" y="3204825"/>
                <a:ext cx="3375" cy="2975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19" extrusionOk="0">
                    <a:moveTo>
                      <a:pt x="0" y="0"/>
                    </a:moveTo>
                    <a:lnTo>
                      <a:pt x="0" y="119"/>
                    </a:lnTo>
                    <a:lnTo>
                      <a:pt x="135" y="119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1" name="Google Shape;2921;p20"/>
              <p:cNvSpPr/>
              <p:nvPr/>
            </p:nvSpPr>
            <p:spPr>
              <a:xfrm>
                <a:off x="763725" y="3083325"/>
                <a:ext cx="3325" cy="307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23" extrusionOk="0">
                    <a:moveTo>
                      <a:pt x="1" y="0"/>
                    </a:moveTo>
                    <a:lnTo>
                      <a:pt x="1" y="122"/>
                    </a:lnTo>
                    <a:lnTo>
                      <a:pt x="132" y="122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2" name="Google Shape;2922;p20"/>
              <p:cNvSpPr/>
              <p:nvPr/>
            </p:nvSpPr>
            <p:spPr>
              <a:xfrm>
                <a:off x="540125" y="3330950"/>
                <a:ext cx="3000" cy="3325"/>
              </a:xfrm>
              <a:custGeom>
                <a:avLst/>
                <a:gdLst/>
                <a:ahLst/>
                <a:cxnLst/>
                <a:rect l="l" t="t" r="r" b="b"/>
                <a:pathLst>
                  <a:path w="120" h="133" extrusionOk="0">
                    <a:moveTo>
                      <a:pt x="1" y="1"/>
                    </a:moveTo>
                    <a:lnTo>
                      <a:pt x="1" y="132"/>
                    </a:lnTo>
                    <a:lnTo>
                      <a:pt x="119" y="132"/>
                    </a:lnTo>
                    <a:lnTo>
                      <a:pt x="119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3" name="Google Shape;2923;p20"/>
              <p:cNvSpPr/>
              <p:nvPr/>
            </p:nvSpPr>
            <p:spPr>
              <a:xfrm>
                <a:off x="595875" y="3081650"/>
                <a:ext cx="3300" cy="305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22" extrusionOk="0">
                    <a:moveTo>
                      <a:pt x="0" y="0"/>
                    </a:moveTo>
                    <a:lnTo>
                      <a:pt x="0" y="122"/>
                    </a:lnTo>
                    <a:lnTo>
                      <a:pt x="132" y="122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4" name="Google Shape;2924;p20"/>
              <p:cNvSpPr/>
              <p:nvPr/>
            </p:nvSpPr>
            <p:spPr>
              <a:xfrm>
                <a:off x="579850" y="31480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5" name="Google Shape;2925;p20"/>
              <p:cNvSpPr/>
              <p:nvPr/>
            </p:nvSpPr>
            <p:spPr>
              <a:xfrm>
                <a:off x="743300" y="3114725"/>
                <a:ext cx="172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52" extrusionOk="0">
                    <a:moveTo>
                      <a:pt x="1" y="0"/>
                    </a:moveTo>
                    <a:lnTo>
                      <a:pt x="1" y="52"/>
                    </a:lnTo>
                    <a:lnTo>
                      <a:pt x="68" y="52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6" name="Google Shape;2926;p20"/>
              <p:cNvSpPr/>
              <p:nvPr/>
            </p:nvSpPr>
            <p:spPr>
              <a:xfrm>
                <a:off x="684275" y="3028300"/>
                <a:ext cx="1725" cy="1625"/>
              </a:xfrm>
              <a:custGeom>
                <a:avLst/>
                <a:gdLst/>
                <a:ahLst/>
                <a:cxnLst/>
                <a:rect l="l" t="t" r="r" b="b"/>
                <a:pathLst>
                  <a:path w="69" h="65" extrusionOk="0">
                    <a:moveTo>
                      <a:pt x="1" y="1"/>
                    </a:moveTo>
                    <a:lnTo>
                      <a:pt x="1" y="65"/>
                    </a:lnTo>
                    <a:lnTo>
                      <a:pt x="68" y="65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7" name="Google Shape;2927;p20"/>
              <p:cNvSpPr/>
              <p:nvPr/>
            </p:nvSpPr>
            <p:spPr>
              <a:xfrm>
                <a:off x="886200" y="3442750"/>
                <a:ext cx="1300" cy="1325"/>
              </a:xfrm>
              <a:custGeom>
                <a:avLst/>
                <a:gdLst/>
                <a:ahLst/>
                <a:cxnLst/>
                <a:rect l="l" t="t" r="r" b="b"/>
                <a:pathLst>
                  <a:path w="52" h="53" extrusionOk="0">
                    <a:moveTo>
                      <a:pt x="0" y="1"/>
                    </a:moveTo>
                    <a:lnTo>
                      <a:pt x="0" y="52"/>
                    </a:lnTo>
                    <a:lnTo>
                      <a:pt x="51" y="52"/>
                    </a:lnTo>
                    <a:lnTo>
                      <a:pt x="51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8" name="Google Shape;2928;p20"/>
              <p:cNvSpPr/>
              <p:nvPr/>
            </p:nvSpPr>
            <p:spPr>
              <a:xfrm>
                <a:off x="897875" y="3595250"/>
                <a:ext cx="132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53" h="52" extrusionOk="0">
                    <a:moveTo>
                      <a:pt x="1" y="1"/>
                    </a:moveTo>
                    <a:lnTo>
                      <a:pt x="1" y="52"/>
                    </a:lnTo>
                    <a:lnTo>
                      <a:pt x="52" y="52"/>
                    </a:lnTo>
                    <a:lnTo>
                      <a:pt x="52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9" name="Google Shape;2929;p20"/>
              <p:cNvSpPr/>
              <p:nvPr/>
            </p:nvSpPr>
            <p:spPr>
              <a:xfrm>
                <a:off x="878175" y="3493775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0" name="Google Shape;2930;p20"/>
              <p:cNvSpPr/>
              <p:nvPr/>
            </p:nvSpPr>
            <p:spPr>
              <a:xfrm>
                <a:off x="807375" y="317975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1" name="Google Shape;2931;p20"/>
              <p:cNvSpPr/>
              <p:nvPr/>
            </p:nvSpPr>
            <p:spPr>
              <a:xfrm>
                <a:off x="656575" y="3272900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1" y="0"/>
                    </a:moveTo>
                    <a:lnTo>
                      <a:pt x="1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2" name="Google Shape;2932;p20"/>
              <p:cNvSpPr/>
              <p:nvPr/>
            </p:nvSpPr>
            <p:spPr>
              <a:xfrm>
                <a:off x="549825" y="3363325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7"/>
                    </a:lnTo>
                    <a:lnTo>
                      <a:pt x="67" y="67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3" name="Google Shape;2933;p20"/>
              <p:cNvSpPr/>
              <p:nvPr/>
            </p:nvSpPr>
            <p:spPr>
              <a:xfrm>
                <a:off x="598500" y="350780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0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4" name="Google Shape;2934;p20"/>
              <p:cNvSpPr/>
              <p:nvPr/>
            </p:nvSpPr>
            <p:spPr>
              <a:xfrm>
                <a:off x="712325" y="3702650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5" name="Google Shape;2935;p20"/>
              <p:cNvSpPr/>
              <p:nvPr/>
            </p:nvSpPr>
            <p:spPr>
              <a:xfrm>
                <a:off x="766700" y="3540475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6" name="Google Shape;2936;p20"/>
              <p:cNvSpPr/>
              <p:nvPr/>
            </p:nvSpPr>
            <p:spPr>
              <a:xfrm>
                <a:off x="887475" y="373540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7" name="Google Shape;2937;p20"/>
              <p:cNvSpPr/>
              <p:nvPr/>
            </p:nvSpPr>
            <p:spPr>
              <a:xfrm>
                <a:off x="656900" y="3401350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8" name="Google Shape;2938;p20"/>
              <p:cNvSpPr/>
              <p:nvPr/>
            </p:nvSpPr>
            <p:spPr>
              <a:xfrm>
                <a:off x="774375" y="3366275"/>
                <a:ext cx="14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6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55" y="68"/>
                    </a:lnTo>
                    <a:lnTo>
                      <a:pt x="5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9" name="Google Shape;2939;p20"/>
              <p:cNvSpPr/>
              <p:nvPr/>
            </p:nvSpPr>
            <p:spPr>
              <a:xfrm>
                <a:off x="852475" y="36005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0" name="Google Shape;2940;p20"/>
              <p:cNvSpPr/>
              <p:nvPr/>
            </p:nvSpPr>
            <p:spPr>
              <a:xfrm>
                <a:off x="857450" y="3060975"/>
                <a:ext cx="1375" cy="14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56" extrusionOk="0">
                    <a:moveTo>
                      <a:pt x="0" y="1"/>
                    </a:moveTo>
                    <a:lnTo>
                      <a:pt x="0" y="55"/>
                    </a:lnTo>
                    <a:lnTo>
                      <a:pt x="54" y="55"/>
                    </a:lnTo>
                    <a:lnTo>
                      <a:pt x="54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1" name="Google Shape;2941;p20"/>
              <p:cNvSpPr/>
              <p:nvPr/>
            </p:nvSpPr>
            <p:spPr>
              <a:xfrm>
                <a:off x="570150" y="3498825"/>
                <a:ext cx="1725" cy="1625"/>
              </a:xfrm>
              <a:custGeom>
                <a:avLst/>
                <a:gdLst/>
                <a:ahLst/>
                <a:cxnLst/>
                <a:rect l="l" t="t" r="r" b="b"/>
                <a:pathLst>
                  <a:path w="69" h="65" extrusionOk="0">
                    <a:moveTo>
                      <a:pt x="1" y="0"/>
                    </a:moveTo>
                    <a:lnTo>
                      <a:pt x="1" y="65"/>
                    </a:lnTo>
                    <a:lnTo>
                      <a:pt x="68" y="65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2" name="Google Shape;2942;p20"/>
              <p:cNvSpPr/>
              <p:nvPr/>
            </p:nvSpPr>
            <p:spPr>
              <a:xfrm>
                <a:off x="726025" y="33459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7" y="68"/>
                    </a:lnTo>
                    <a:lnTo>
                      <a:pt x="67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3" name="Google Shape;2943;p20"/>
              <p:cNvSpPr/>
              <p:nvPr/>
            </p:nvSpPr>
            <p:spPr>
              <a:xfrm>
                <a:off x="867850" y="3149075"/>
                <a:ext cx="1625" cy="1400"/>
              </a:xfrm>
              <a:custGeom>
                <a:avLst/>
                <a:gdLst/>
                <a:ahLst/>
                <a:cxnLst/>
                <a:rect l="l" t="t" r="r" b="b"/>
                <a:pathLst>
                  <a:path w="65" h="56" extrusionOk="0">
                    <a:moveTo>
                      <a:pt x="0" y="1"/>
                    </a:moveTo>
                    <a:lnTo>
                      <a:pt x="0" y="55"/>
                    </a:lnTo>
                    <a:lnTo>
                      <a:pt x="65" y="55"/>
                    </a:lnTo>
                    <a:lnTo>
                      <a:pt x="6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4" name="Google Shape;2944;p20"/>
              <p:cNvSpPr/>
              <p:nvPr/>
            </p:nvSpPr>
            <p:spPr>
              <a:xfrm>
                <a:off x="657225" y="314740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67" y="68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5" name="Google Shape;2945;p20"/>
              <p:cNvSpPr/>
              <p:nvPr/>
            </p:nvSpPr>
            <p:spPr>
              <a:xfrm>
                <a:off x="710625" y="366830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0"/>
                    </a:moveTo>
                    <a:lnTo>
                      <a:pt x="1" y="67"/>
                    </a:lnTo>
                    <a:lnTo>
                      <a:pt x="68" y="67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6" name="Google Shape;2946;p20"/>
              <p:cNvSpPr/>
              <p:nvPr/>
            </p:nvSpPr>
            <p:spPr>
              <a:xfrm>
                <a:off x="899175" y="3347625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7"/>
                    </a:lnTo>
                    <a:lnTo>
                      <a:pt x="67" y="67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7" name="Google Shape;2947;p20"/>
              <p:cNvSpPr/>
              <p:nvPr/>
            </p:nvSpPr>
            <p:spPr>
              <a:xfrm>
                <a:off x="902850" y="322685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8" name="Google Shape;2948;p20"/>
              <p:cNvSpPr/>
              <p:nvPr/>
            </p:nvSpPr>
            <p:spPr>
              <a:xfrm>
                <a:off x="819075" y="3437075"/>
                <a:ext cx="137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52" extrusionOk="0">
                    <a:moveTo>
                      <a:pt x="1" y="1"/>
                    </a:moveTo>
                    <a:lnTo>
                      <a:pt x="1" y="52"/>
                    </a:lnTo>
                    <a:lnTo>
                      <a:pt x="55" y="52"/>
                    </a:lnTo>
                    <a:lnTo>
                      <a:pt x="5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9" name="Google Shape;2949;p20"/>
              <p:cNvSpPr/>
              <p:nvPr/>
            </p:nvSpPr>
            <p:spPr>
              <a:xfrm>
                <a:off x="708625" y="3222125"/>
                <a:ext cx="3400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35" extrusionOk="0">
                    <a:moveTo>
                      <a:pt x="1" y="0"/>
                    </a:moveTo>
                    <a:lnTo>
                      <a:pt x="1" y="135"/>
                    </a:lnTo>
                    <a:lnTo>
                      <a:pt x="135" y="135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0" name="Google Shape;2950;p20"/>
              <p:cNvSpPr/>
              <p:nvPr/>
            </p:nvSpPr>
            <p:spPr>
              <a:xfrm>
                <a:off x="892525" y="3304200"/>
                <a:ext cx="3375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36" extrusionOk="0">
                    <a:moveTo>
                      <a:pt x="0" y="1"/>
                    </a:moveTo>
                    <a:lnTo>
                      <a:pt x="0" y="135"/>
                    </a:lnTo>
                    <a:lnTo>
                      <a:pt x="135" y="135"/>
                    </a:lnTo>
                    <a:lnTo>
                      <a:pt x="13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1" name="Google Shape;2951;p20"/>
              <p:cNvSpPr/>
              <p:nvPr/>
            </p:nvSpPr>
            <p:spPr>
              <a:xfrm>
                <a:off x="567850" y="3582200"/>
                <a:ext cx="3300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5" extrusionOk="0">
                    <a:moveTo>
                      <a:pt x="0" y="0"/>
                    </a:moveTo>
                    <a:lnTo>
                      <a:pt x="0" y="135"/>
                    </a:lnTo>
                    <a:lnTo>
                      <a:pt x="131" y="135"/>
                    </a:lnTo>
                    <a:lnTo>
                      <a:pt x="131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2" name="Google Shape;2952;p20"/>
              <p:cNvSpPr/>
              <p:nvPr/>
            </p:nvSpPr>
            <p:spPr>
              <a:xfrm>
                <a:off x="751725" y="3706650"/>
                <a:ext cx="3300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6" extrusionOk="0">
                    <a:moveTo>
                      <a:pt x="0" y="1"/>
                    </a:moveTo>
                    <a:lnTo>
                      <a:pt x="0" y="135"/>
                    </a:lnTo>
                    <a:lnTo>
                      <a:pt x="132" y="135"/>
                    </a:lnTo>
                    <a:lnTo>
                      <a:pt x="132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3" name="Google Shape;2953;p20"/>
              <p:cNvSpPr/>
              <p:nvPr/>
            </p:nvSpPr>
            <p:spPr>
              <a:xfrm>
                <a:off x="696950" y="3531500"/>
                <a:ext cx="3375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36" extrusionOk="0">
                    <a:moveTo>
                      <a:pt x="0" y="0"/>
                    </a:moveTo>
                    <a:lnTo>
                      <a:pt x="0" y="135"/>
                    </a:lnTo>
                    <a:lnTo>
                      <a:pt x="135" y="135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4" name="Google Shape;2954;p20"/>
              <p:cNvSpPr/>
              <p:nvPr/>
            </p:nvSpPr>
            <p:spPr>
              <a:xfrm>
                <a:off x="679950" y="3419700"/>
                <a:ext cx="3325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5" extrusionOk="0">
                    <a:moveTo>
                      <a:pt x="1" y="0"/>
                    </a:moveTo>
                    <a:lnTo>
                      <a:pt x="1" y="135"/>
                    </a:lnTo>
                    <a:lnTo>
                      <a:pt x="132" y="135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5" name="Google Shape;2955;p20"/>
              <p:cNvSpPr/>
              <p:nvPr/>
            </p:nvSpPr>
            <p:spPr>
              <a:xfrm>
                <a:off x="836450" y="3355300"/>
                <a:ext cx="3400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36" extrusionOk="0">
                    <a:moveTo>
                      <a:pt x="1" y="1"/>
                    </a:moveTo>
                    <a:lnTo>
                      <a:pt x="1" y="135"/>
                    </a:lnTo>
                    <a:lnTo>
                      <a:pt x="135" y="135"/>
                    </a:lnTo>
                    <a:lnTo>
                      <a:pt x="13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56" name="Google Shape;2956;p20"/>
            <p:cNvGrpSpPr/>
            <p:nvPr/>
          </p:nvGrpSpPr>
          <p:grpSpPr>
            <a:xfrm rot="5400000">
              <a:off x="3406651" y="-1249544"/>
              <a:ext cx="2644414" cy="5143478"/>
              <a:chOff x="540125" y="3028300"/>
              <a:chExt cx="364425" cy="708800"/>
            </a:xfrm>
          </p:grpSpPr>
          <p:sp>
            <p:nvSpPr>
              <p:cNvPr id="2957" name="Google Shape;2957;p20"/>
              <p:cNvSpPr/>
              <p:nvPr/>
            </p:nvSpPr>
            <p:spPr>
              <a:xfrm>
                <a:off x="633200" y="3204825"/>
                <a:ext cx="3375" cy="2975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19" extrusionOk="0">
                    <a:moveTo>
                      <a:pt x="0" y="0"/>
                    </a:moveTo>
                    <a:lnTo>
                      <a:pt x="0" y="119"/>
                    </a:lnTo>
                    <a:lnTo>
                      <a:pt x="135" y="119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8" name="Google Shape;2958;p20"/>
              <p:cNvSpPr/>
              <p:nvPr/>
            </p:nvSpPr>
            <p:spPr>
              <a:xfrm>
                <a:off x="763725" y="3083325"/>
                <a:ext cx="3325" cy="307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23" extrusionOk="0">
                    <a:moveTo>
                      <a:pt x="1" y="0"/>
                    </a:moveTo>
                    <a:lnTo>
                      <a:pt x="1" y="122"/>
                    </a:lnTo>
                    <a:lnTo>
                      <a:pt x="132" y="122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9" name="Google Shape;2959;p20"/>
              <p:cNvSpPr/>
              <p:nvPr/>
            </p:nvSpPr>
            <p:spPr>
              <a:xfrm>
                <a:off x="540125" y="3330950"/>
                <a:ext cx="3000" cy="3325"/>
              </a:xfrm>
              <a:custGeom>
                <a:avLst/>
                <a:gdLst/>
                <a:ahLst/>
                <a:cxnLst/>
                <a:rect l="l" t="t" r="r" b="b"/>
                <a:pathLst>
                  <a:path w="120" h="133" extrusionOk="0">
                    <a:moveTo>
                      <a:pt x="1" y="1"/>
                    </a:moveTo>
                    <a:lnTo>
                      <a:pt x="1" y="132"/>
                    </a:lnTo>
                    <a:lnTo>
                      <a:pt x="119" y="132"/>
                    </a:lnTo>
                    <a:lnTo>
                      <a:pt x="119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0" name="Google Shape;2960;p20"/>
              <p:cNvSpPr/>
              <p:nvPr/>
            </p:nvSpPr>
            <p:spPr>
              <a:xfrm>
                <a:off x="595875" y="3081650"/>
                <a:ext cx="3300" cy="305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22" extrusionOk="0">
                    <a:moveTo>
                      <a:pt x="0" y="0"/>
                    </a:moveTo>
                    <a:lnTo>
                      <a:pt x="0" y="122"/>
                    </a:lnTo>
                    <a:lnTo>
                      <a:pt x="132" y="122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1" name="Google Shape;2961;p20"/>
              <p:cNvSpPr/>
              <p:nvPr/>
            </p:nvSpPr>
            <p:spPr>
              <a:xfrm>
                <a:off x="579850" y="31480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2" name="Google Shape;2962;p20"/>
              <p:cNvSpPr/>
              <p:nvPr/>
            </p:nvSpPr>
            <p:spPr>
              <a:xfrm>
                <a:off x="743300" y="3114725"/>
                <a:ext cx="172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52" extrusionOk="0">
                    <a:moveTo>
                      <a:pt x="1" y="0"/>
                    </a:moveTo>
                    <a:lnTo>
                      <a:pt x="1" y="52"/>
                    </a:lnTo>
                    <a:lnTo>
                      <a:pt x="68" y="52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3" name="Google Shape;2963;p20"/>
              <p:cNvSpPr/>
              <p:nvPr/>
            </p:nvSpPr>
            <p:spPr>
              <a:xfrm>
                <a:off x="684275" y="3028300"/>
                <a:ext cx="1725" cy="1625"/>
              </a:xfrm>
              <a:custGeom>
                <a:avLst/>
                <a:gdLst/>
                <a:ahLst/>
                <a:cxnLst/>
                <a:rect l="l" t="t" r="r" b="b"/>
                <a:pathLst>
                  <a:path w="69" h="65" extrusionOk="0">
                    <a:moveTo>
                      <a:pt x="1" y="1"/>
                    </a:moveTo>
                    <a:lnTo>
                      <a:pt x="1" y="65"/>
                    </a:lnTo>
                    <a:lnTo>
                      <a:pt x="68" y="65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4" name="Google Shape;2964;p20"/>
              <p:cNvSpPr/>
              <p:nvPr/>
            </p:nvSpPr>
            <p:spPr>
              <a:xfrm>
                <a:off x="886200" y="3442750"/>
                <a:ext cx="1300" cy="1325"/>
              </a:xfrm>
              <a:custGeom>
                <a:avLst/>
                <a:gdLst/>
                <a:ahLst/>
                <a:cxnLst/>
                <a:rect l="l" t="t" r="r" b="b"/>
                <a:pathLst>
                  <a:path w="52" h="53" extrusionOk="0">
                    <a:moveTo>
                      <a:pt x="0" y="1"/>
                    </a:moveTo>
                    <a:lnTo>
                      <a:pt x="0" y="52"/>
                    </a:lnTo>
                    <a:lnTo>
                      <a:pt x="51" y="52"/>
                    </a:lnTo>
                    <a:lnTo>
                      <a:pt x="51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5" name="Google Shape;2965;p20"/>
              <p:cNvSpPr/>
              <p:nvPr/>
            </p:nvSpPr>
            <p:spPr>
              <a:xfrm>
                <a:off x="897875" y="3595250"/>
                <a:ext cx="132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53" h="52" extrusionOk="0">
                    <a:moveTo>
                      <a:pt x="1" y="1"/>
                    </a:moveTo>
                    <a:lnTo>
                      <a:pt x="1" y="52"/>
                    </a:lnTo>
                    <a:lnTo>
                      <a:pt x="52" y="52"/>
                    </a:lnTo>
                    <a:lnTo>
                      <a:pt x="52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6" name="Google Shape;2966;p20"/>
              <p:cNvSpPr/>
              <p:nvPr/>
            </p:nvSpPr>
            <p:spPr>
              <a:xfrm>
                <a:off x="878175" y="3493775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7" name="Google Shape;2967;p20"/>
              <p:cNvSpPr/>
              <p:nvPr/>
            </p:nvSpPr>
            <p:spPr>
              <a:xfrm>
                <a:off x="807375" y="317975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8" name="Google Shape;2968;p20"/>
              <p:cNvSpPr/>
              <p:nvPr/>
            </p:nvSpPr>
            <p:spPr>
              <a:xfrm>
                <a:off x="656575" y="3272900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1" y="0"/>
                    </a:moveTo>
                    <a:lnTo>
                      <a:pt x="1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9" name="Google Shape;2969;p20"/>
              <p:cNvSpPr/>
              <p:nvPr/>
            </p:nvSpPr>
            <p:spPr>
              <a:xfrm>
                <a:off x="549825" y="3363325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7"/>
                    </a:lnTo>
                    <a:lnTo>
                      <a:pt x="67" y="67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0" name="Google Shape;2970;p20"/>
              <p:cNvSpPr/>
              <p:nvPr/>
            </p:nvSpPr>
            <p:spPr>
              <a:xfrm>
                <a:off x="598500" y="350780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0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1" name="Google Shape;2971;p20"/>
              <p:cNvSpPr/>
              <p:nvPr/>
            </p:nvSpPr>
            <p:spPr>
              <a:xfrm>
                <a:off x="712325" y="3702650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2" name="Google Shape;2972;p20"/>
              <p:cNvSpPr/>
              <p:nvPr/>
            </p:nvSpPr>
            <p:spPr>
              <a:xfrm>
                <a:off x="766700" y="3540475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3" name="Google Shape;2973;p20"/>
              <p:cNvSpPr/>
              <p:nvPr/>
            </p:nvSpPr>
            <p:spPr>
              <a:xfrm>
                <a:off x="887475" y="373540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4" name="Google Shape;2974;p20"/>
              <p:cNvSpPr/>
              <p:nvPr/>
            </p:nvSpPr>
            <p:spPr>
              <a:xfrm>
                <a:off x="656900" y="3401350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5" name="Google Shape;2975;p20"/>
              <p:cNvSpPr/>
              <p:nvPr/>
            </p:nvSpPr>
            <p:spPr>
              <a:xfrm>
                <a:off x="774375" y="3366275"/>
                <a:ext cx="14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6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55" y="68"/>
                    </a:lnTo>
                    <a:lnTo>
                      <a:pt x="5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6" name="Google Shape;2976;p20"/>
              <p:cNvSpPr/>
              <p:nvPr/>
            </p:nvSpPr>
            <p:spPr>
              <a:xfrm>
                <a:off x="852475" y="36005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7" name="Google Shape;2977;p20"/>
              <p:cNvSpPr/>
              <p:nvPr/>
            </p:nvSpPr>
            <p:spPr>
              <a:xfrm>
                <a:off x="857450" y="3060975"/>
                <a:ext cx="1375" cy="14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56" extrusionOk="0">
                    <a:moveTo>
                      <a:pt x="0" y="1"/>
                    </a:moveTo>
                    <a:lnTo>
                      <a:pt x="0" y="55"/>
                    </a:lnTo>
                    <a:lnTo>
                      <a:pt x="54" y="55"/>
                    </a:lnTo>
                    <a:lnTo>
                      <a:pt x="54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8" name="Google Shape;2978;p20"/>
              <p:cNvSpPr/>
              <p:nvPr/>
            </p:nvSpPr>
            <p:spPr>
              <a:xfrm>
                <a:off x="570150" y="3498825"/>
                <a:ext cx="1725" cy="1625"/>
              </a:xfrm>
              <a:custGeom>
                <a:avLst/>
                <a:gdLst/>
                <a:ahLst/>
                <a:cxnLst/>
                <a:rect l="l" t="t" r="r" b="b"/>
                <a:pathLst>
                  <a:path w="69" h="65" extrusionOk="0">
                    <a:moveTo>
                      <a:pt x="1" y="0"/>
                    </a:moveTo>
                    <a:lnTo>
                      <a:pt x="1" y="65"/>
                    </a:lnTo>
                    <a:lnTo>
                      <a:pt x="68" y="65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9" name="Google Shape;2979;p20"/>
              <p:cNvSpPr/>
              <p:nvPr/>
            </p:nvSpPr>
            <p:spPr>
              <a:xfrm>
                <a:off x="726025" y="33459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7" y="68"/>
                    </a:lnTo>
                    <a:lnTo>
                      <a:pt x="67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0" name="Google Shape;2980;p20"/>
              <p:cNvSpPr/>
              <p:nvPr/>
            </p:nvSpPr>
            <p:spPr>
              <a:xfrm>
                <a:off x="867850" y="3149075"/>
                <a:ext cx="1625" cy="1400"/>
              </a:xfrm>
              <a:custGeom>
                <a:avLst/>
                <a:gdLst/>
                <a:ahLst/>
                <a:cxnLst/>
                <a:rect l="l" t="t" r="r" b="b"/>
                <a:pathLst>
                  <a:path w="65" h="56" extrusionOk="0">
                    <a:moveTo>
                      <a:pt x="0" y="1"/>
                    </a:moveTo>
                    <a:lnTo>
                      <a:pt x="0" y="55"/>
                    </a:lnTo>
                    <a:lnTo>
                      <a:pt x="65" y="55"/>
                    </a:lnTo>
                    <a:lnTo>
                      <a:pt x="6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1" name="Google Shape;2981;p20"/>
              <p:cNvSpPr/>
              <p:nvPr/>
            </p:nvSpPr>
            <p:spPr>
              <a:xfrm>
                <a:off x="657225" y="314740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67" y="68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2" name="Google Shape;2982;p20"/>
              <p:cNvSpPr/>
              <p:nvPr/>
            </p:nvSpPr>
            <p:spPr>
              <a:xfrm>
                <a:off x="710625" y="366830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0"/>
                    </a:moveTo>
                    <a:lnTo>
                      <a:pt x="1" y="67"/>
                    </a:lnTo>
                    <a:lnTo>
                      <a:pt x="68" y="67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3" name="Google Shape;2983;p20"/>
              <p:cNvSpPr/>
              <p:nvPr/>
            </p:nvSpPr>
            <p:spPr>
              <a:xfrm>
                <a:off x="899175" y="3347625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7"/>
                    </a:lnTo>
                    <a:lnTo>
                      <a:pt x="67" y="67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4" name="Google Shape;2984;p20"/>
              <p:cNvSpPr/>
              <p:nvPr/>
            </p:nvSpPr>
            <p:spPr>
              <a:xfrm>
                <a:off x="902850" y="322685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5" name="Google Shape;2985;p20"/>
              <p:cNvSpPr/>
              <p:nvPr/>
            </p:nvSpPr>
            <p:spPr>
              <a:xfrm>
                <a:off x="819075" y="3437075"/>
                <a:ext cx="137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52" extrusionOk="0">
                    <a:moveTo>
                      <a:pt x="1" y="1"/>
                    </a:moveTo>
                    <a:lnTo>
                      <a:pt x="1" y="52"/>
                    </a:lnTo>
                    <a:lnTo>
                      <a:pt x="55" y="52"/>
                    </a:lnTo>
                    <a:lnTo>
                      <a:pt x="5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6" name="Google Shape;2986;p20"/>
              <p:cNvSpPr/>
              <p:nvPr/>
            </p:nvSpPr>
            <p:spPr>
              <a:xfrm>
                <a:off x="708625" y="3222125"/>
                <a:ext cx="3400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35" extrusionOk="0">
                    <a:moveTo>
                      <a:pt x="1" y="0"/>
                    </a:moveTo>
                    <a:lnTo>
                      <a:pt x="1" y="135"/>
                    </a:lnTo>
                    <a:lnTo>
                      <a:pt x="135" y="135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7" name="Google Shape;2987;p20"/>
              <p:cNvSpPr/>
              <p:nvPr/>
            </p:nvSpPr>
            <p:spPr>
              <a:xfrm>
                <a:off x="892525" y="3304200"/>
                <a:ext cx="3375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36" extrusionOk="0">
                    <a:moveTo>
                      <a:pt x="0" y="1"/>
                    </a:moveTo>
                    <a:lnTo>
                      <a:pt x="0" y="135"/>
                    </a:lnTo>
                    <a:lnTo>
                      <a:pt x="135" y="135"/>
                    </a:lnTo>
                    <a:lnTo>
                      <a:pt x="13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8" name="Google Shape;2988;p20"/>
              <p:cNvSpPr/>
              <p:nvPr/>
            </p:nvSpPr>
            <p:spPr>
              <a:xfrm>
                <a:off x="567850" y="3582200"/>
                <a:ext cx="3300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5" extrusionOk="0">
                    <a:moveTo>
                      <a:pt x="0" y="0"/>
                    </a:moveTo>
                    <a:lnTo>
                      <a:pt x="0" y="135"/>
                    </a:lnTo>
                    <a:lnTo>
                      <a:pt x="131" y="135"/>
                    </a:lnTo>
                    <a:lnTo>
                      <a:pt x="131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9" name="Google Shape;2989;p20"/>
              <p:cNvSpPr/>
              <p:nvPr/>
            </p:nvSpPr>
            <p:spPr>
              <a:xfrm>
                <a:off x="751725" y="3706650"/>
                <a:ext cx="3300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6" extrusionOk="0">
                    <a:moveTo>
                      <a:pt x="0" y="1"/>
                    </a:moveTo>
                    <a:lnTo>
                      <a:pt x="0" y="135"/>
                    </a:lnTo>
                    <a:lnTo>
                      <a:pt x="132" y="135"/>
                    </a:lnTo>
                    <a:lnTo>
                      <a:pt x="132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0" name="Google Shape;2990;p20"/>
              <p:cNvSpPr/>
              <p:nvPr/>
            </p:nvSpPr>
            <p:spPr>
              <a:xfrm>
                <a:off x="696950" y="3531500"/>
                <a:ext cx="3375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36" extrusionOk="0">
                    <a:moveTo>
                      <a:pt x="0" y="0"/>
                    </a:moveTo>
                    <a:lnTo>
                      <a:pt x="0" y="135"/>
                    </a:lnTo>
                    <a:lnTo>
                      <a:pt x="135" y="135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1" name="Google Shape;2991;p20"/>
              <p:cNvSpPr/>
              <p:nvPr/>
            </p:nvSpPr>
            <p:spPr>
              <a:xfrm>
                <a:off x="679950" y="3419700"/>
                <a:ext cx="3325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5" extrusionOk="0">
                    <a:moveTo>
                      <a:pt x="1" y="0"/>
                    </a:moveTo>
                    <a:lnTo>
                      <a:pt x="1" y="135"/>
                    </a:lnTo>
                    <a:lnTo>
                      <a:pt x="132" y="135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2" name="Google Shape;2992;p20"/>
              <p:cNvSpPr/>
              <p:nvPr/>
            </p:nvSpPr>
            <p:spPr>
              <a:xfrm>
                <a:off x="836450" y="3355300"/>
                <a:ext cx="3400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36" extrusionOk="0">
                    <a:moveTo>
                      <a:pt x="1" y="1"/>
                    </a:moveTo>
                    <a:lnTo>
                      <a:pt x="1" y="135"/>
                    </a:lnTo>
                    <a:lnTo>
                      <a:pt x="135" y="135"/>
                    </a:lnTo>
                    <a:lnTo>
                      <a:pt x="13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93" name="Google Shape;2993;p20"/>
            <p:cNvGrpSpPr/>
            <p:nvPr/>
          </p:nvGrpSpPr>
          <p:grpSpPr>
            <a:xfrm rot="5400000">
              <a:off x="3406651" y="1243856"/>
              <a:ext cx="2644414" cy="5143478"/>
              <a:chOff x="540125" y="3028300"/>
              <a:chExt cx="364425" cy="708800"/>
            </a:xfrm>
          </p:grpSpPr>
          <p:sp>
            <p:nvSpPr>
              <p:cNvPr id="2994" name="Google Shape;2994;p20"/>
              <p:cNvSpPr/>
              <p:nvPr/>
            </p:nvSpPr>
            <p:spPr>
              <a:xfrm>
                <a:off x="633200" y="3204825"/>
                <a:ext cx="3375" cy="2975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19" extrusionOk="0">
                    <a:moveTo>
                      <a:pt x="0" y="0"/>
                    </a:moveTo>
                    <a:lnTo>
                      <a:pt x="0" y="119"/>
                    </a:lnTo>
                    <a:lnTo>
                      <a:pt x="135" y="119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5" name="Google Shape;2995;p20"/>
              <p:cNvSpPr/>
              <p:nvPr/>
            </p:nvSpPr>
            <p:spPr>
              <a:xfrm>
                <a:off x="763725" y="3083325"/>
                <a:ext cx="3325" cy="307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23" extrusionOk="0">
                    <a:moveTo>
                      <a:pt x="1" y="0"/>
                    </a:moveTo>
                    <a:lnTo>
                      <a:pt x="1" y="122"/>
                    </a:lnTo>
                    <a:lnTo>
                      <a:pt x="132" y="122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6" name="Google Shape;2996;p20"/>
              <p:cNvSpPr/>
              <p:nvPr/>
            </p:nvSpPr>
            <p:spPr>
              <a:xfrm>
                <a:off x="540125" y="3330950"/>
                <a:ext cx="3000" cy="3325"/>
              </a:xfrm>
              <a:custGeom>
                <a:avLst/>
                <a:gdLst/>
                <a:ahLst/>
                <a:cxnLst/>
                <a:rect l="l" t="t" r="r" b="b"/>
                <a:pathLst>
                  <a:path w="120" h="133" extrusionOk="0">
                    <a:moveTo>
                      <a:pt x="1" y="1"/>
                    </a:moveTo>
                    <a:lnTo>
                      <a:pt x="1" y="132"/>
                    </a:lnTo>
                    <a:lnTo>
                      <a:pt x="119" y="132"/>
                    </a:lnTo>
                    <a:lnTo>
                      <a:pt x="119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7" name="Google Shape;2997;p20"/>
              <p:cNvSpPr/>
              <p:nvPr/>
            </p:nvSpPr>
            <p:spPr>
              <a:xfrm>
                <a:off x="595875" y="3081650"/>
                <a:ext cx="3300" cy="305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22" extrusionOk="0">
                    <a:moveTo>
                      <a:pt x="0" y="0"/>
                    </a:moveTo>
                    <a:lnTo>
                      <a:pt x="0" y="122"/>
                    </a:lnTo>
                    <a:lnTo>
                      <a:pt x="132" y="122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8" name="Google Shape;2998;p20"/>
              <p:cNvSpPr/>
              <p:nvPr/>
            </p:nvSpPr>
            <p:spPr>
              <a:xfrm>
                <a:off x="579850" y="31480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9" name="Google Shape;2999;p20"/>
              <p:cNvSpPr/>
              <p:nvPr/>
            </p:nvSpPr>
            <p:spPr>
              <a:xfrm>
                <a:off x="743300" y="3114725"/>
                <a:ext cx="172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52" extrusionOk="0">
                    <a:moveTo>
                      <a:pt x="1" y="0"/>
                    </a:moveTo>
                    <a:lnTo>
                      <a:pt x="1" y="52"/>
                    </a:lnTo>
                    <a:lnTo>
                      <a:pt x="68" y="52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0" name="Google Shape;3000;p20"/>
              <p:cNvSpPr/>
              <p:nvPr/>
            </p:nvSpPr>
            <p:spPr>
              <a:xfrm>
                <a:off x="684275" y="3028300"/>
                <a:ext cx="1725" cy="1625"/>
              </a:xfrm>
              <a:custGeom>
                <a:avLst/>
                <a:gdLst/>
                <a:ahLst/>
                <a:cxnLst/>
                <a:rect l="l" t="t" r="r" b="b"/>
                <a:pathLst>
                  <a:path w="69" h="65" extrusionOk="0">
                    <a:moveTo>
                      <a:pt x="1" y="1"/>
                    </a:moveTo>
                    <a:lnTo>
                      <a:pt x="1" y="65"/>
                    </a:lnTo>
                    <a:lnTo>
                      <a:pt x="68" y="65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1" name="Google Shape;3001;p20"/>
              <p:cNvSpPr/>
              <p:nvPr/>
            </p:nvSpPr>
            <p:spPr>
              <a:xfrm>
                <a:off x="886200" y="3442750"/>
                <a:ext cx="1300" cy="1325"/>
              </a:xfrm>
              <a:custGeom>
                <a:avLst/>
                <a:gdLst/>
                <a:ahLst/>
                <a:cxnLst/>
                <a:rect l="l" t="t" r="r" b="b"/>
                <a:pathLst>
                  <a:path w="52" h="53" extrusionOk="0">
                    <a:moveTo>
                      <a:pt x="0" y="1"/>
                    </a:moveTo>
                    <a:lnTo>
                      <a:pt x="0" y="52"/>
                    </a:lnTo>
                    <a:lnTo>
                      <a:pt x="51" y="52"/>
                    </a:lnTo>
                    <a:lnTo>
                      <a:pt x="51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2" name="Google Shape;3002;p20"/>
              <p:cNvSpPr/>
              <p:nvPr/>
            </p:nvSpPr>
            <p:spPr>
              <a:xfrm>
                <a:off x="897875" y="3595250"/>
                <a:ext cx="132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53" h="52" extrusionOk="0">
                    <a:moveTo>
                      <a:pt x="1" y="1"/>
                    </a:moveTo>
                    <a:lnTo>
                      <a:pt x="1" y="52"/>
                    </a:lnTo>
                    <a:lnTo>
                      <a:pt x="52" y="52"/>
                    </a:lnTo>
                    <a:lnTo>
                      <a:pt x="52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3" name="Google Shape;3003;p20"/>
              <p:cNvSpPr/>
              <p:nvPr/>
            </p:nvSpPr>
            <p:spPr>
              <a:xfrm>
                <a:off x="878175" y="3493775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4" name="Google Shape;3004;p20"/>
              <p:cNvSpPr/>
              <p:nvPr/>
            </p:nvSpPr>
            <p:spPr>
              <a:xfrm>
                <a:off x="807375" y="317975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5" name="Google Shape;3005;p20"/>
              <p:cNvSpPr/>
              <p:nvPr/>
            </p:nvSpPr>
            <p:spPr>
              <a:xfrm>
                <a:off x="656575" y="3272900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1" y="0"/>
                    </a:moveTo>
                    <a:lnTo>
                      <a:pt x="1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6" name="Google Shape;3006;p20"/>
              <p:cNvSpPr/>
              <p:nvPr/>
            </p:nvSpPr>
            <p:spPr>
              <a:xfrm>
                <a:off x="549825" y="3363325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7"/>
                    </a:lnTo>
                    <a:lnTo>
                      <a:pt x="67" y="67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7" name="Google Shape;3007;p20"/>
              <p:cNvSpPr/>
              <p:nvPr/>
            </p:nvSpPr>
            <p:spPr>
              <a:xfrm>
                <a:off x="598500" y="350780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0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8" name="Google Shape;3008;p20"/>
              <p:cNvSpPr/>
              <p:nvPr/>
            </p:nvSpPr>
            <p:spPr>
              <a:xfrm>
                <a:off x="712325" y="3702650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9" name="Google Shape;3009;p20"/>
              <p:cNvSpPr/>
              <p:nvPr/>
            </p:nvSpPr>
            <p:spPr>
              <a:xfrm>
                <a:off x="766700" y="3540475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0" name="Google Shape;3010;p20"/>
              <p:cNvSpPr/>
              <p:nvPr/>
            </p:nvSpPr>
            <p:spPr>
              <a:xfrm>
                <a:off x="887475" y="373540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1" name="Google Shape;3011;p20"/>
              <p:cNvSpPr/>
              <p:nvPr/>
            </p:nvSpPr>
            <p:spPr>
              <a:xfrm>
                <a:off x="656900" y="3401350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2" name="Google Shape;3012;p20"/>
              <p:cNvSpPr/>
              <p:nvPr/>
            </p:nvSpPr>
            <p:spPr>
              <a:xfrm>
                <a:off x="774375" y="3366275"/>
                <a:ext cx="14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6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55" y="68"/>
                    </a:lnTo>
                    <a:lnTo>
                      <a:pt x="5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3" name="Google Shape;3013;p20"/>
              <p:cNvSpPr/>
              <p:nvPr/>
            </p:nvSpPr>
            <p:spPr>
              <a:xfrm>
                <a:off x="852475" y="36005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4" name="Google Shape;3014;p20"/>
              <p:cNvSpPr/>
              <p:nvPr/>
            </p:nvSpPr>
            <p:spPr>
              <a:xfrm>
                <a:off x="857450" y="3060975"/>
                <a:ext cx="1375" cy="14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56" extrusionOk="0">
                    <a:moveTo>
                      <a:pt x="0" y="1"/>
                    </a:moveTo>
                    <a:lnTo>
                      <a:pt x="0" y="55"/>
                    </a:lnTo>
                    <a:lnTo>
                      <a:pt x="54" y="55"/>
                    </a:lnTo>
                    <a:lnTo>
                      <a:pt x="54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5" name="Google Shape;3015;p20"/>
              <p:cNvSpPr/>
              <p:nvPr/>
            </p:nvSpPr>
            <p:spPr>
              <a:xfrm>
                <a:off x="570150" y="3498825"/>
                <a:ext cx="1725" cy="1625"/>
              </a:xfrm>
              <a:custGeom>
                <a:avLst/>
                <a:gdLst/>
                <a:ahLst/>
                <a:cxnLst/>
                <a:rect l="l" t="t" r="r" b="b"/>
                <a:pathLst>
                  <a:path w="69" h="65" extrusionOk="0">
                    <a:moveTo>
                      <a:pt x="1" y="0"/>
                    </a:moveTo>
                    <a:lnTo>
                      <a:pt x="1" y="65"/>
                    </a:lnTo>
                    <a:lnTo>
                      <a:pt x="68" y="65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6" name="Google Shape;3016;p20"/>
              <p:cNvSpPr/>
              <p:nvPr/>
            </p:nvSpPr>
            <p:spPr>
              <a:xfrm>
                <a:off x="726025" y="33459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7" y="68"/>
                    </a:lnTo>
                    <a:lnTo>
                      <a:pt x="67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7" name="Google Shape;3017;p20"/>
              <p:cNvSpPr/>
              <p:nvPr/>
            </p:nvSpPr>
            <p:spPr>
              <a:xfrm>
                <a:off x="867850" y="3149075"/>
                <a:ext cx="1625" cy="1400"/>
              </a:xfrm>
              <a:custGeom>
                <a:avLst/>
                <a:gdLst/>
                <a:ahLst/>
                <a:cxnLst/>
                <a:rect l="l" t="t" r="r" b="b"/>
                <a:pathLst>
                  <a:path w="65" h="56" extrusionOk="0">
                    <a:moveTo>
                      <a:pt x="0" y="1"/>
                    </a:moveTo>
                    <a:lnTo>
                      <a:pt x="0" y="55"/>
                    </a:lnTo>
                    <a:lnTo>
                      <a:pt x="65" y="55"/>
                    </a:lnTo>
                    <a:lnTo>
                      <a:pt x="6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8" name="Google Shape;3018;p20"/>
              <p:cNvSpPr/>
              <p:nvPr/>
            </p:nvSpPr>
            <p:spPr>
              <a:xfrm>
                <a:off x="657225" y="314740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67" y="68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9" name="Google Shape;3019;p20"/>
              <p:cNvSpPr/>
              <p:nvPr/>
            </p:nvSpPr>
            <p:spPr>
              <a:xfrm>
                <a:off x="710625" y="366830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0"/>
                    </a:moveTo>
                    <a:lnTo>
                      <a:pt x="1" y="67"/>
                    </a:lnTo>
                    <a:lnTo>
                      <a:pt x="68" y="67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0" name="Google Shape;3020;p20"/>
              <p:cNvSpPr/>
              <p:nvPr/>
            </p:nvSpPr>
            <p:spPr>
              <a:xfrm>
                <a:off x="899175" y="3347625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7"/>
                    </a:lnTo>
                    <a:lnTo>
                      <a:pt x="67" y="67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1" name="Google Shape;3021;p20"/>
              <p:cNvSpPr/>
              <p:nvPr/>
            </p:nvSpPr>
            <p:spPr>
              <a:xfrm>
                <a:off x="902850" y="322685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2" name="Google Shape;3022;p20"/>
              <p:cNvSpPr/>
              <p:nvPr/>
            </p:nvSpPr>
            <p:spPr>
              <a:xfrm>
                <a:off x="819075" y="3437075"/>
                <a:ext cx="137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52" extrusionOk="0">
                    <a:moveTo>
                      <a:pt x="1" y="1"/>
                    </a:moveTo>
                    <a:lnTo>
                      <a:pt x="1" y="52"/>
                    </a:lnTo>
                    <a:lnTo>
                      <a:pt x="55" y="52"/>
                    </a:lnTo>
                    <a:lnTo>
                      <a:pt x="5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3" name="Google Shape;3023;p20"/>
              <p:cNvSpPr/>
              <p:nvPr/>
            </p:nvSpPr>
            <p:spPr>
              <a:xfrm>
                <a:off x="708625" y="3222125"/>
                <a:ext cx="3400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35" extrusionOk="0">
                    <a:moveTo>
                      <a:pt x="1" y="0"/>
                    </a:moveTo>
                    <a:lnTo>
                      <a:pt x="1" y="135"/>
                    </a:lnTo>
                    <a:lnTo>
                      <a:pt x="135" y="135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4" name="Google Shape;3024;p20"/>
              <p:cNvSpPr/>
              <p:nvPr/>
            </p:nvSpPr>
            <p:spPr>
              <a:xfrm>
                <a:off x="892525" y="3304200"/>
                <a:ext cx="3375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36" extrusionOk="0">
                    <a:moveTo>
                      <a:pt x="0" y="1"/>
                    </a:moveTo>
                    <a:lnTo>
                      <a:pt x="0" y="135"/>
                    </a:lnTo>
                    <a:lnTo>
                      <a:pt x="135" y="135"/>
                    </a:lnTo>
                    <a:lnTo>
                      <a:pt x="13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5" name="Google Shape;3025;p20"/>
              <p:cNvSpPr/>
              <p:nvPr/>
            </p:nvSpPr>
            <p:spPr>
              <a:xfrm>
                <a:off x="567850" y="3582200"/>
                <a:ext cx="3300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5" extrusionOk="0">
                    <a:moveTo>
                      <a:pt x="0" y="0"/>
                    </a:moveTo>
                    <a:lnTo>
                      <a:pt x="0" y="135"/>
                    </a:lnTo>
                    <a:lnTo>
                      <a:pt x="131" y="135"/>
                    </a:lnTo>
                    <a:lnTo>
                      <a:pt x="131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6" name="Google Shape;3026;p20"/>
              <p:cNvSpPr/>
              <p:nvPr/>
            </p:nvSpPr>
            <p:spPr>
              <a:xfrm>
                <a:off x="751725" y="3706650"/>
                <a:ext cx="3300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6" extrusionOk="0">
                    <a:moveTo>
                      <a:pt x="0" y="1"/>
                    </a:moveTo>
                    <a:lnTo>
                      <a:pt x="0" y="135"/>
                    </a:lnTo>
                    <a:lnTo>
                      <a:pt x="132" y="135"/>
                    </a:lnTo>
                    <a:lnTo>
                      <a:pt x="132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7" name="Google Shape;3027;p20"/>
              <p:cNvSpPr/>
              <p:nvPr/>
            </p:nvSpPr>
            <p:spPr>
              <a:xfrm>
                <a:off x="696950" y="3531500"/>
                <a:ext cx="3375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36" extrusionOk="0">
                    <a:moveTo>
                      <a:pt x="0" y="0"/>
                    </a:moveTo>
                    <a:lnTo>
                      <a:pt x="0" y="135"/>
                    </a:lnTo>
                    <a:lnTo>
                      <a:pt x="135" y="135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8" name="Google Shape;3028;p20"/>
              <p:cNvSpPr/>
              <p:nvPr/>
            </p:nvSpPr>
            <p:spPr>
              <a:xfrm>
                <a:off x="679950" y="3419700"/>
                <a:ext cx="3325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5" extrusionOk="0">
                    <a:moveTo>
                      <a:pt x="1" y="0"/>
                    </a:moveTo>
                    <a:lnTo>
                      <a:pt x="1" y="135"/>
                    </a:lnTo>
                    <a:lnTo>
                      <a:pt x="132" y="135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9" name="Google Shape;3029;p20"/>
              <p:cNvSpPr/>
              <p:nvPr/>
            </p:nvSpPr>
            <p:spPr>
              <a:xfrm>
                <a:off x="836450" y="3355300"/>
                <a:ext cx="3400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36" extrusionOk="0">
                    <a:moveTo>
                      <a:pt x="1" y="1"/>
                    </a:moveTo>
                    <a:lnTo>
                      <a:pt x="1" y="135"/>
                    </a:lnTo>
                    <a:lnTo>
                      <a:pt x="135" y="135"/>
                    </a:lnTo>
                    <a:lnTo>
                      <a:pt x="13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030" name="Google Shape;3030;p20"/>
          <p:cNvGrpSpPr/>
          <p:nvPr/>
        </p:nvGrpSpPr>
        <p:grpSpPr>
          <a:xfrm>
            <a:off x="7063481" y="2679442"/>
            <a:ext cx="1506855" cy="1232398"/>
            <a:chOff x="3294431" y="3820626"/>
            <a:chExt cx="757594" cy="619576"/>
          </a:xfrm>
        </p:grpSpPr>
        <p:sp>
          <p:nvSpPr>
            <p:cNvPr id="3031" name="Google Shape;3031;p20"/>
            <p:cNvSpPr/>
            <p:nvPr/>
          </p:nvSpPr>
          <p:spPr>
            <a:xfrm>
              <a:off x="3588834" y="3820626"/>
              <a:ext cx="171817" cy="95578"/>
            </a:xfrm>
            <a:custGeom>
              <a:avLst/>
              <a:gdLst/>
              <a:ahLst/>
              <a:cxnLst/>
              <a:rect l="l" t="t" r="r" b="b"/>
              <a:pathLst>
                <a:path w="2150" h="1196" extrusionOk="0">
                  <a:moveTo>
                    <a:pt x="1749" y="0"/>
                  </a:moveTo>
                  <a:cubicBezTo>
                    <a:pt x="1705" y="0"/>
                    <a:pt x="1661" y="9"/>
                    <a:pt x="1618" y="27"/>
                  </a:cubicBezTo>
                  <a:lnTo>
                    <a:pt x="295" y="492"/>
                  </a:lnTo>
                  <a:cubicBezTo>
                    <a:pt x="109" y="559"/>
                    <a:pt x="0" y="761"/>
                    <a:pt x="68" y="947"/>
                  </a:cubicBezTo>
                  <a:cubicBezTo>
                    <a:pt x="120" y="1105"/>
                    <a:pt x="263" y="1196"/>
                    <a:pt x="412" y="1196"/>
                  </a:cubicBezTo>
                  <a:cubicBezTo>
                    <a:pt x="453" y="1196"/>
                    <a:pt x="495" y="1189"/>
                    <a:pt x="535" y="1174"/>
                  </a:cubicBezTo>
                  <a:lnTo>
                    <a:pt x="1858" y="707"/>
                  </a:lnTo>
                  <a:cubicBezTo>
                    <a:pt x="2044" y="639"/>
                    <a:pt x="2150" y="428"/>
                    <a:pt x="2083" y="239"/>
                  </a:cubicBezTo>
                  <a:cubicBezTo>
                    <a:pt x="2033" y="96"/>
                    <a:pt x="1895" y="0"/>
                    <a:pt x="1749" y="0"/>
                  </a:cubicBezTo>
                  <a:close/>
                </a:path>
              </a:pathLst>
            </a:custGeom>
            <a:solidFill>
              <a:srgbClr val="00A1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2" name="Google Shape;3032;p20"/>
            <p:cNvSpPr/>
            <p:nvPr/>
          </p:nvSpPr>
          <p:spPr>
            <a:xfrm>
              <a:off x="3360759" y="3901019"/>
              <a:ext cx="171817" cy="96138"/>
            </a:xfrm>
            <a:custGeom>
              <a:avLst/>
              <a:gdLst/>
              <a:ahLst/>
              <a:cxnLst/>
              <a:rect l="l" t="t" r="r" b="b"/>
              <a:pathLst>
                <a:path w="2150" h="1203" extrusionOk="0">
                  <a:moveTo>
                    <a:pt x="1730" y="1"/>
                  </a:moveTo>
                  <a:cubicBezTo>
                    <a:pt x="1691" y="1"/>
                    <a:pt x="1652" y="7"/>
                    <a:pt x="1615" y="21"/>
                  </a:cubicBezTo>
                  <a:lnTo>
                    <a:pt x="292" y="501"/>
                  </a:lnTo>
                  <a:cubicBezTo>
                    <a:pt x="106" y="569"/>
                    <a:pt x="0" y="767"/>
                    <a:pt x="67" y="956"/>
                  </a:cubicBezTo>
                  <a:cubicBezTo>
                    <a:pt x="119" y="1105"/>
                    <a:pt x="267" y="1203"/>
                    <a:pt x="419" y="1203"/>
                  </a:cubicBezTo>
                  <a:cubicBezTo>
                    <a:pt x="457" y="1203"/>
                    <a:pt x="495" y="1197"/>
                    <a:pt x="532" y="1184"/>
                  </a:cubicBezTo>
                  <a:lnTo>
                    <a:pt x="1855" y="716"/>
                  </a:lnTo>
                  <a:cubicBezTo>
                    <a:pt x="2041" y="649"/>
                    <a:pt x="2150" y="434"/>
                    <a:pt x="2082" y="248"/>
                  </a:cubicBezTo>
                  <a:cubicBezTo>
                    <a:pt x="2029" y="100"/>
                    <a:pt x="1881" y="1"/>
                    <a:pt x="1730" y="1"/>
                  </a:cubicBezTo>
                  <a:close/>
                </a:path>
              </a:pathLst>
            </a:custGeom>
            <a:solidFill>
              <a:srgbClr val="00A1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3" name="Google Shape;3033;p20"/>
            <p:cNvSpPr/>
            <p:nvPr/>
          </p:nvSpPr>
          <p:spPr>
            <a:xfrm>
              <a:off x="3294431" y="3831255"/>
              <a:ext cx="757594" cy="608872"/>
            </a:xfrm>
            <a:custGeom>
              <a:avLst/>
              <a:gdLst/>
              <a:ahLst/>
              <a:cxnLst/>
              <a:rect l="l" t="t" r="r" b="b"/>
              <a:pathLst>
                <a:path w="9480" h="7619" extrusionOk="0">
                  <a:moveTo>
                    <a:pt x="5980" y="0"/>
                  </a:moveTo>
                  <a:cubicBezTo>
                    <a:pt x="5802" y="0"/>
                    <a:pt x="5622" y="30"/>
                    <a:pt x="5446" y="93"/>
                  </a:cubicBezTo>
                  <a:lnTo>
                    <a:pt x="3284" y="855"/>
                  </a:lnTo>
                  <a:lnTo>
                    <a:pt x="1122" y="1628"/>
                  </a:lnTo>
                  <a:cubicBezTo>
                    <a:pt x="430" y="1868"/>
                    <a:pt x="0" y="2576"/>
                    <a:pt x="96" y="3309"/>
                  </a:cubicBezTo>
                  <a:lnTo>
                    <a:pt x="561" y="6875"/>
                  </a:lnTo>
                  <a:cubicBezTo>
                    <a:pt x="626" y="7307"/>
                    <a:pt x="1000" y="7619"/>
                    <a:pt x="1418" y="7619"/>
                  </a:cubicBezTo>
                  <a:cubicBezTo>
                    <a:pt x="1515" y="7619"/>
                    <a:pt x="1613" y="7602"/>
                    <a:pt x="1711" y="7567"/>
                  </a:cubicBezTo>
                  <a:lnTo>
                    <a:pt x="1724" y="7567"/>
                  </a:lnTo>
                  <a:cubicBezTo>
                    <a:pt x="1977" y="7474"/>
                    <a:pt x="2179" y="7275"/>
                    <a:pt x="2259" y="7006"/>
                  </a:cubicBezTo>
                  <a:lnTo>
                    <a:pt x="3098" y="4379"/>
                  </a:lnTo>
                  <a:lnTo>
                    <a:pt x="4380" y="3924"/>
                  </a:lnTo>
                  <a:lnTo>
                    <a:pt x="5648" y="3470"/>
                  </a:lnTo>
                  <a:lnTo>
                    <a:pt x="7971" y="4991"/>
                  </a:lnTo>
                  <a:cubicBezTo>
                    <a:pt x="8110" y="5081"/>
                    <a:pt x="8267" y="5126"/>
                    <a:pt x="8427" y="5126"/>
                  </a:cubicBezTo>
                  <a:cubicBezTo>
                    <a:pt x="8529" y="5126"/>
                    <a:pt x="8631" y="5108"/>
                    <a:pt x="8730" y="5071"/>
                  </a:cubicBezTo>
                  <a:lnTo>
                    <a:pt x="8746" y="5071"/>
                  </a:lnTo>
                  <a:cubicBezTo>
                    <a:pt x="9265" y="4886"/>
                    <a:pt x="9480" y="4270"/>
                    <a:pt x="9198" y="3803"/>
                  </a:cubicBezTo>
                  <a:lnTo>
                    <a:pt x="7317" y="747"/>
                  </a:lnTo>
                  <a:cubicBezTo>
                    <a:pt x="7026" y="275"/>
                    <a:pt x="6516" y="0"/>
                    <a:pt x="5980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1000">
                  <a:schemeClr val="accent1"/>
                </a:gs>
                <a:gs pos="47000">
                  <a:schemeClr val="accent3"/>
                </a:gs>
                <a:gs pos="74000">
                  <a:schemeClr val="accent1"/>
                </a:gs>
                <a:gs pos="100000">
                  <a:schemeClr val="accent3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4" name="Google Shape;3034;p20"/>
            <p:cNvSpPr/>
            <p:nvPr/>
          </p:nvSpPr>
          <p:spPr>
            <a:xfrm>
              <a:off x="3806439" y="3959277"/>
              <a:ext cx="55621" cy="49068"/>
            </a:xfrm>
            <a:custGeom>
              <a:avLst/>
              <a:gdLst/>
              <a:ahLst/>
              <a:cxnLst/>
              <a:rect l="l" t="t" r="r" b="b"/>
              <a:pathLst>
                <a:path w="696" h="614" extrusionOk="0">
                  <a:moveTo>
                    <a:pt x="352" y="0"/>
                  </a:moveTo>
                  <a:cubicBezTo>
                    <a:pt x="285" y="0"/>
                    <a:pt x="217" y="22"/>
                    <a:pt x="161" y="67"/>
                  </a:cubicBezTo>
                  <a:cubicBezTo>
                    <a:pt x="29" y="160"/>
                    <a:pt x="0" y="359"/>
                    <a:pt x="109" y="493"/>
                  </a:cubicBezTo>
                  <a:cubicBezTo>
                    <a:pt x="171" y="572"/>
                    <a:pt x="260" y="613"/>
                    <a:pt x="350" y="613"/>
                  </a:cubicBezTo>
                  <a:cubicBezTo>
                    <a:pt x="414" y="613"/>
                    <a:pt x="479" y="592"/>
                    <a:pt x="535" y="548"/>
                  </a:cubicBezTo>
                  <a:cubicBezTo>
                    <a:pt x="670" y="455"/>
                    <a:pt x="696" y="253"/>
                    <a:pt x="603" y="118"/>
                  </a:cubicBezTo>
                  <a:cubicBezTo>
                    <a:pt x="541" y="42"/>
                    <a:pt x="447" y="0"/>
                    <a:pt x="352" y="0"/>
                  </a:cubicBezTo>
                  <a:close/>
                </a:path>
              </a:pathLst>
            </a:custGeom>
            <a:gradFill>
              <a:gsLst>
                <a:gs pos="0">
                  <a:srgbClr val="385DAB"/>
                </a:gs>
                <a:gs pos="100000">
                  <a:srgbClr val="1C294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5" name="Google Shape;3035;p20"/>
            <p:cNvSpPr/>
            <p:nvPr/>
          </p:nvSpPr>
          <p:spPr>
            <a:xfrm>
              <a:off x="3744746" y="3961434"/>
              <a:ext cx="55381" cy="49148"/>
            </a:xfrm>
            <a:custGeom>
              <a:avLst/>
              <a:gdLst/>
              <a:ahLst/>
              <a:cxnLst/>
              <a:rect l="l" t="t" r="r" b="b"/>
              <a:pathLst>
                <a:path w="693" h="615" extrusionOk="0">
                  <a:moveTo>
                    <a:pt x="345" y="0"/>
                  </a:moveTo>
                  <a:cubicBezTo>
                    <a:pt x="280" y="0"/>
                    <a:pt x="215" y="22"/>
                    <a:pt x="161" y="66"/>
                  </a:cubicBezTo>
                  <a:cubicBezTo>
                    <a:pt x="13" y="172"/>
                    <a:pt x="0" y="361"/>
                    <a:pt x="93" y="492"/>
                  </a:cubicBezTo>
                  <a:cubicBezTo>
                    <a:pt x="157" y="573"/>
                    <a:pt x="251" y="614"/>
                    <a:pt x="347" y="614"/>
                  </a:cubicBezTo>
                  <a:cubicBezTo>
                    <a:pt x="410" y="614"/>
                    <a:pt x="475" y="596"/>
                    <a:pt x="532" y="559"/>
                  </a:cubicBezTo>
                  <a:cubicBezTo>
                    <a:pt x="667" y="453"/>
                    <a:pt x="692" y="252"/>
                    <a:pt x="587" y="120"/>
                  </a:cubicBezTo>
                  <a:cubicBezTo>
                    <a:pt x="525" y="42"/>
                    <a:pt x="435" y="0"/>
                    <a:pt x="345" y="0"/>
                  </a:cubicBezTo>
                  <a:close/>
                </a:path>
              </a:pathLst>
            </a:custGeom>
            <a:gradFill>
              <a:gsLst>
                <a:gs pos="0">
                  <a:srgbClr val="385DAB"/>
                </a:gs>
                <a:gs pos="100000">
                  <a:srgbClr val="1C294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6" name="Google Shape;3036;p20"/>
            <p:cNvSpPr/>
            <p:nvPr/>
          </p:nvSpPr>
          <p:spPr>
            <a:xfrm>
              <a:off x="3767042" y="3905974"/>
              <a:ext cx="55621" cy="50107"/>
            </a:xfrm>
            <a:custGeom>
              <a:avLst/>
              <a:gdLst/>
              <a:ahLst/>
              <a:cxnLst/>
              <a:rect l="l" t="t" r="r" b="b"/>
              <a:pathLst>
                <a:path w="696" h="627" extrusionOk="0">
                  <a:moveTo>
                    <a:pt x="346" y="0"/>
                  </a:moveTo>
                  <a:cubicBezTo>
                    <a:pt x="281" y="0"/>
                    <a:pt x="215" y="21"/>
                    <a:pt x="160" y="65"/>
                  </a:cubicBezTo>
                  <a:cubicBezTo>
                    <a:pt x="29" y="174"/>
                    <a:pt x="0" y="359"/>
                    <a:pt x="109" y="507"/>
                  </a:cubicBezTo>
                  <a:cubicBezTo>
                    <a:pt x="163" y="585"/>
                    <a:pt x="253" y="627"/>
                    <a:pt x="345" y="627"/>
                  </a:cubicBezTo>
                  <a:cubicBezTo>
                    <a:pt x="412" y="627"/>
                    <a:pt x="479" y="605"/>
                    <a:pt x="535" y="561"/>
                  </a:cubicBezTo>
                  <a:cubicBezTo>
                    <a:pt x="670" y="452"/>
                    <a:pt x="695" y="266"/>
                    <a:pt x="590" y="132"/>
                  </a:cubicBezTo>
                  <a:cubicBezTo>
                    <a:pt x="533" y="45"/>
                    <a:pt x="440" y="0"/>
                    <a:pt x="346" y="0"/>
                  </a:cubicBezTo>
                  <a:close/>
                </a:path>
              </a:pathLst>
            </a:custGeom>
            <a:gradFill>
              <a:gsLst>
                <a:gs pos="0">
                  <a:srgbClr val="385DAB"/>
                </a:gs>
                <a:gs pos="100000">
                  <a:srgbClr val="1C294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7" name="Google Shape;3037;p20"/>
            <p:cNvSpPr/>
            <p:nvPr/>
          </p:nvSpPr>
          <p:spPr>
            <a:xfrm>
              <a:off x="3703990" y="3909011"/>
              <a:ext cx="56660" cy="49148"/>
            </a:xfrm>
            <a:custGeom>
              <a:avLst/>
              <a:gdLst/>
              <a:ahLst/>
              <a:cxnLst/>
              <a:rect l="l" t="t" r="r" b="b"/>
              <a:pathLst>
                <a:path w="709" h="615" extrusionOk="0">
                  <a:moveTo>
                    <a:pt x="349" y="0"/>
                  </a:moveTo>
                  <a:cubicBezTo>
                    <a:pt x="285" y="0"/>
                    <a:pt x="220" y="18"/>
                    <a:pt x="161" y="55"/>
                  </a:cubicBezTo>
                  <a:cubicBezTo>
                    <a:pt x="30" y="161"/>
                    <a:pt x="1" y="363"/>
                    <a:pt x="110" y="494"/>
                  </a:cubicBezTo>
                  <a:cubicBezTo>
                    <a:pt x="172" y="573"/>
                    <a:pt x="260" y="614"/>
                    <a:pt x="350" y="614"/>
                  </a:cubicBezTo>
                  <a:cubicBezTo>
                    <a:pt x="415" y="614"/>
                    <a:pt x="480" y="593"/>
                    <a:pt x="536" y="549"/>
                  </a:cubicBezTo>
                  <a:cubicBezTo>
                    <a:pt x="683" y="443"/>
                    <a:pt x="709" y="254"/>
                    <a:pt x="603" y="123"/>
                  </a:cubicBezTo>
                  <a:cubicBezTo>
                    <a:pt x="540" y="42"/>
                    <a:pt x="446" y="0"/>
                    <a:pt x="349" y="0"/>
                  </a:cubicBezTo>
                  <a:close/>
                </a:path>
              </a:pathLst>
            </a:custGeom>
            <a:gradFill>
              <a:gsLst>
                <a:gs pos="0">
                  <a:srgbClr val="385DAB"/>
                </a:gs>
                <a:gs pos="100000">
                  <a:srgbClr val="1C294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8" name="Google Shape;3038;p20"/>
            <p:cNvSpPr/>
            <p:nvPr/>
          </p:nvSpPr>
          <p:spPr>
            <a:xfrm>
              <a:off x="3305139" y="4122301"/>
              <a:ext cx="205941" cy="317822"/>
            </a:xfrm>
            <a:custGeom>
              <a:avLst/>
              <a:gdLst/>
              <a:ahLst/>
              <a:cxnLst/>
              <a:rect l="l" t="t" r="r" b="b"/>
              <a:pathLst>
                <a:path w="2577" h="3977" extrusionOk="0">
                  <a:moveTo>
                    <a:pt x="1" y="1"/>
                  </a:moveTo>
                  <a:lnTo>
                    <a:pt x="427" y="3233"/>
                  </a:lnTo>
                  <a:cubicBezTo>
                    <a:pt x="492" y="3665"/>
                    <a:pt x="866" y="3977"/>
                    <a:pt x="1284" y="3977"/>
                  </a:cubicBezTo>
                  <a:cubicBezTo>
                    <a:pt x="1381" y="3977"/>
                    <a:pt x="1479" y="3960"/>
                    <a:pt x="1577" y="3925"/>
                  </a:cubicBezTo>
                  <a:lnTo>
                    <a:pt x="1590" y="3925"/>
                  </a:lnTo>
                  <a:cubicBezTo>
                    <a:pt x="1843" y="3832"/>
                    <a:pt x="2045" y="3633"/>
                    <a:pt x="2125" y="3364"/>
                  </a:cubicBezTo>
                  <a:lnTo>
                    <a:pt x="2577" y="1939"/>
                  </a:lnTo>
                  <a:cubicBezTo>
                    <a:pt x="1164" y="1577"/>
                    <a:pt x="388" y="64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9" name="Google Shape;3039;p20"/>
            <p:cNvSpPr/>
            <p:nvPr/>
          </p:nvSpPr>
          <p:spPr>
            <a:xfrm>
              <a:off x="3830014" y="3910050"/>
              <a:ext cx="222004" cy="330848"/>
            </a:xfrm>
            <a:custGeom>
              <a:avLst/>
              <a:gdLst/>
              <a:ahLst/>
              <a:cxnLst/>
              <a:rect l="l" t="t" r="r" b="b"/>
              <a:pathLst>
                <a:path w="2778" h="4140" extrusionOk="0">
                  <a:moveTo>
                    <a:pt x="763" y="1"/>
                  </a:moveTo>
                  <a:lnTo>
                    <a:pt x="763" y="1"/>
                  </a:lnTo>
                  <a:cubicBezTo>
                    <a:pt x="881" y="734"/>
                    <a:pt x="881" y="1977"/>
                    <a:pt x="0" y="3166"/>
                  </a:cubicBezTo>
                  <a:lnTo>
                    <a:pt x="1269" y="4005"/>
                  </a:lnTo>
                  <a:cubicBezTo>
                    <a:pt x="1408" y="4095"/>
                    <a:pt x="1565" y="4140"/>
                    <a:pt x="1725" y="4140"/>
                  </a:cubicBezTo>
                  <a:cubicBezTo>
                    <a:pt x="1827" y="4140"/>
                    <a:pt x="1929" y="4122"/>
                    <a:pt x="2028" y="4085"/>
                  </a:cubicBezTo>
                  <a:lnTo>
                    <a:pt x="2044" y="4085"/>
                  </a:lnTo>
                  <a:cubicBezTo>
                    <a:pt x="2563" y="3900"/>
                    <a:pt x="2778" y="3284"/>
                    <a:pt x="2496" y="2817"/>
                  </a:cubicBezTo>
                  <a:lnTo>
                    <a:pt x="76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0" name="Google Shape;3040;p20"/>
            <p:cNvSpPr/>
            <p:nvPr/>
          </p:nvSpPr>
          <p:spPr>
            <a:xfrm>
              <a:off x="3584758" y="4035275"/>
              <a:ext cx="61774" cy="32445"/>
            </a:xfrm>
            <a:custGeom>
              <a:avLst/>
              <a:gdLst/>
              <a:ahLst/>
              <a:cxnLst/>
              <a:rect l="l" t="t" r="r" b="b"/>
              <a:pathLst>
                <a:path w="773" h="406" extrusionOk="0">
                  <a:moveTo>
                    <a:pt x="643" y="0"/>
                  </a:moveTo>
                  <a:cubicBezTo>
                    <a:pt x="628" y="0"/>
                    <a:pt x="613" y="3"/>
                    <a:pt x="599" y="10"/>
                  </a:cubicBezTo>
                  <a:lnTo>
                    <a:pt x="93" y="183"/>
                  </a:lnTo>
                  <a:cubicBezTo>
                    <a:pt x="39" y="209"/>
                    <a:pt x="0" y="276"/>
                    <a:pt x="26" y="330"/>
                  </a:cubicBezTo>
                  <a:cubicBezTo>
                    <a:pt x="46" y="373"/>
                    <a:pt x="91" y="406"/>
                    <a:pt x="136" y="406"/>
                  </a:cubicBezTo>
                  <a:cubicBezTo>
                    <a:pt x="149" y="406"/>
                    <a:pt x="161" y="403"/>
                    <a:pt x="173" y="398"/>
                  </a:cubicBezTo>
                  <a:lnTo>
                    <a:pt x="679" y="225"/>
                  </a:lnTo>
                  <a:cubicBezTo>
                    <a:pt x="734" y="196"/>
                    <a:pt x="772" y="129"/>
                    <a:pt x="747" y="77"/>
                  </a:cubicBezTo>
                  <a:cubicBezTo>
                    <a:pt x="728" y="27"/>
                    <a:pt x="685" y="0"/>
                    <a:pt x="64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1" name="Google Shape;3041;p20"/>
            <p:cNvSpPr/>
            <p:nvPr/>
          </p:nvSpPr>
          <p:spPr>
            <a:xfrm>
              <a:off x="3569654" y="3993000"/>
              <a:ext cx="60975" cy="33085"/>
            </a:xfrm>
            <a:custGeom>
              <a:avLst/>
              <a:gdLst/>
              <a:ahLst/>
              <a:cxnLst/>
              <a:rect l="l" t="t" r="r" b="b"/>
              <a:pathLst>
                <a:path w="763" h="414" extrusionOk="0">
                  <a:moveTo>
                    <a:pt x="631" y="1"/>
                  </a:moveTo>
                  <a:cubicBezTo>
                    <a:pt x="621" y="1"/>
                    <a:pt x="612" y="2"/>
                    <a:pt x="602" y="4"/>
                  </a:cubicBezTo>
                  <a:lnTo>
                    <a:pt x="96" y="193"/>
                  </a:lnTo>
                  <a:cubicBezTo>
                    <a:pt x="42" y="206"/>
                    <a:pt x="0" y="273"/>
                    <a:pt x="29" y="337"/>
                  </a:cubicBezTo>
                  <a:cubicBezTo>
                    <a:pt x="39" y="379"/>
                    <a:pt x="82" y="414"/>
                    <a:pt x="131" y="414"/>
                  </a:cubicBezTo>
                  <a:cubicBezTo>
                    <a:pt x="146" y="414"/>
                    <a:pt x="161" y="411"/>
                    <a:pt x="176" y="404"/>
                  </a:cubicBezTo>
                  <a:lnTo>
                    <a:pt x="682" y="219"/>
                  </a:lnTo>
                  <a:cubicBezTo>
                    <a:pt x="737" y="206"/>
                    <a:pt x="763" y="139"/>
                    <a:pt x="750" y="71"/>
                  </a:cubicBezTo>
                  <a:cubicBezTo>
                    <a:pt x="726" y="26"/>
                    <a:pt x="678" y="1"/>
                    <a:pt x="6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2" name="Google Shape;3042;p20"/>
            <p:cNvSpPr/>
            <p:nvPr/>
          </p:nvSpPr>
          <p:spPr>
            <a:xfrm>
              <a:off x="3844798" y="3949527"/>
              <a:ext cx="195472" cy="291370"/>
            </a:xfrm>
            <a:custGeom>
              <a:avLst/>
              <a:gdLst/>
              <a:ahLst/>
              <a:cxnLst/>
              <a:rect l="l" t="t" r="r" b="b"/>
              <a:pathLst>
                <a:path w="2446" h="3646" extrusionOk="0">
                  <a:moveTo>
                    <a:pt x="882" y="0"/>
                  </a:moveTo>
                  <a:lnTo>
                    <a:pt x="882" y="0"/>
                  </a:lnTo>
                  <a:cubicBezTo>
                    <a:pt x="962" y="843"/>
                    <a:pt x="869" y="2002"/>
                    <a:pt x="1" y="2790"/>
                  </a:cubicBezTo>
                  <a:lnTo>
                    <a:pt x="1084" y="3511"/>
                  </a:lnTo>
                  <a:cubicBezTo>
                    <a:pt x="1223" y="3601"/>
                    <a:pt x="1380" y="3646"/>
                    <a:pt x="1540" y="3646"/>
                  </a:cubicBezTo>
                  <a:cubicBezTo>
                    <a:pt x="1642" y="3646"/>
                    <a:pt x="1744" y="3628"/>
                    <a:pt x="1843" y="3591"/>
                  </a:cubicBezTo>
                  <a:lnTo>
                    <a:pt x="1859" y="3591"/>
                  </a:lnTo>
                  <a:cubicBezTo>
                    <a:pt x="2231" y="3460"/>
                    <a:pt x="2445" y="3124"/>
                    <a:pt x="2432" y="2778"/>
                  </a:cubicBezTo>
                  <a:lnTo>
                    <a:pt x="2432" y="2710"/>
                  </a:lnTo>
                  <a:cubicBezTo>
                    <a:pt x="2432" y="2659"/>
                    <a:pt x="2420" y="2605"/>
                    <a:pt x="2404" y="2550"/>
                  </a:cubicBezTo>
                  <a:lnTo>
                    <a:pt x="2404" y="2537"/>
                  </a:lnTo>
                  <a:cubicBezTo>
                    <a:pt x="2404" y="2525"/>
                    <a:pt x="2391" y="2512"/>
                    <a:pt x="2391" y="2499"/>
                  </a:cubicBezTo>
                  <a:lnTo>
                    <a:pt x="2378" y="2483"/>
                  </a:lnTo>
                  <a:cubicBezTo>
                    <a:pt x="2378" y="2470"/>
                    <a:pt x="2378" y="2457"/>
                    <a:pt x="2365" y="2444"/>
                  </a:cubicBezTo>
                  <a:lnTo>
                    <a:pt x="2365" y="2432"/>
                  </a:lnTo>
                  <a:cubicBezTo>
                    <a:pt x="2352" y="2419"/>
                    <a:pt x="2352" y="2403"/>
                    <a:pt x="2352" y="2390"/>
                  </a:cubicBezTo>
                  <a:cubicBezTo>
                    <a:pt x="2340" y="2390"/>
                    <a:pt x="2340" y="2377"/>
                    <a:pt x="2340" y="2377"/>
                  </a:cubicBezTo>
                  <a:cubicBezTo>
                    <a:pt x="2324" y="2364"/>
                    <a:pt x="2324" y="2339"/>
                    <a:pt x="2311" y="2323"/>
                  </a:cubicBezTo>
                  <a:lnTo>
                    <a:pt x="2243" y="2217"/>
                  </a:lnTo>
                  <a:lnTo>
                    <a:pt x="882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3" name="Google Shape;3043;p20"/>
            <p:cNvSpPr/>
            <p:nvPr/>
          </p:nvSpPr>
          <p:spPr>
            <a:xfrm>
              <a:off x="3310573" y="4162977"/>
              <a:ext cx="196431" cy="277225"/>
            </a:xfrm>
            <a:custGeom>
              <a:avLst/>
              <a:gdLst/>
              <a:ahLst/>
              <a:cxnLst/>
              <a:rect l="l" t="t" r="r" b="b"/>
              <a:pathLst>
                <a:path w="2458" h="3469" extrusionOk="0">
                  <a:moveTo>
                    <a:pt x="0" y="1"/>
                  </a:moveTo>
                  <a:lnTo>
                    <a:pt x="346" y="2589"/>
                  </a:lnTo>
                  <a:lnTo>
                    <a:pt x="359" y="2724"/>
                  </a:lnTo>
                  <a:cubicBezTo>
                    <a:pt x="359" y="2737"/>
                    <a:pt x="375" y="2750"/>
                    <a:pt x="375" y="2775"/>
                  </a:cubicBezTo>
                  <a:lnTo>
                    <a:pt x="375" y="2791"/>
                  </a:lnTo>
                  <a:cubicBezTo>
                    <a:pt x="375" y="2804"/>
                    <a:pt x="388" y="2817"/>
                    <a:pt x="388" y="2830"/>
                  </a:cubicBezTo>
                  <a:lnTo>
                    <a:pt x="388" y="2842"/>
                  </a:lnTo>
                  <a:cubicBezTo>
                    <a:pt x="401" y="2855"/>
                    <a:pt x="401" y="2871"/>
                    <a:pt x="401" y="2884"/>
                  </a:cubicBezTo>
                  <a:lnTo>
                    <a:pt x="413" y="2897"/>
                  </a:lnTo>
                  <a:cubicBezTo>
                    <a:pt x="413" y="2910"/>
                    <a:pt x="413" y="2923"/>
                    <a:pt x="426" y="2935"/>
                  </a:cubicBezTo>
                  <a:lnTo>
                    <a:pt x="426" y="2951"/>
                  </a:lnTo>
                  <a:cubicBezTo>
                    <a:pt x="455" y="3003"/>
                    <a:pt x="481" y="3057"/>
                    <a:pt x="506" y="3096"/>
                  </a:cubicBezTo>
                  <a:cubicBezTo>
                    <a:pt x="519" y="3112"/>
                    <a:pt x="535" y="3124"/>
                    <a:pt x="548" y="3137"/>
                  </a:cubicBezTo>
                  <a:cubicBezTo>
                    <a:pt x="703" y="3342"/>
                    <a:pt x="953" y="3469"/>
                    <a:pt x="1218" y="3469"/>
                  </a:cubicBezTo>
                  <a:cubicBezTo>
                    <a:pt x="1314" y="3469"/>
                    <a:pt x="1413" y="3452"/>
                    <a:pt x="1509" y="3416"/>
                  </a:cubicBezTo>
                  <a:lnTo>
                    <a:pt x="1522" y="3416"/>
                  </a:lnTo>
                  <a:cubicBezTo>
                    <a:pt x="1775" y="3323"/>
                    <a:pt x="1977" y="3124"/>
                    <a:pt x="2057" y="2855"/>
                  </a:cubicBezTo>
                  <a:lnTo>
                    <a:pt x="2457" y="1628"/>
                  </a:lnTo>
                  <a:cubicBezTo>
                    <a:pt x="1282" y="1561"/>
                    <a:pt x="481" y="722"/>
                    <a:pt x="0" y="1"/>
                  </a:cubicBez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4" name="Google Shape;3044;p20"/>
            <p:cNvSpPr/>
            <p:nvPr/>
          </p:nvSpPr>
          <p:spPr>
            <a:xfrm>
              <a:off x="3294431" y="3831255"/>
              <a:ext cx="744808" cy="582500"/>
            </a:xfrm>
            <a:custGeom>
              <a:avLst/>
              <a:gdLst/>
              <a:ahLst/>
              <a:cxnLst/>
              <a:rect l="l" t="t" r="r" b="b"/>
              <a:pathLst>
                <a:path w="9320" h="7289" extrusionOk="0">
                  <a:moveTo>
                    <a:pt x="5980" y="0"/>
                  </a:moveTo>
                  <a:cubicBezTo>
                    <a:pt x="5802" y="0"/>
                    <a:pt x="5622" y="30"/>
                    <a:pt x="5446" y="93"/>
                  </a:cubicBezTo>
                  <a:lnTo>
                    <a:pt x="3284" y="855"/>
                  </a:lnTo>
                  <a:lnTo>
                    <a:pt x="1122" y="1628"/>
                  </a:lnTo>
                  <a:cubicBezTo>
                    <a:pt x="430" y="1868"/>
                    <a:pt x="0" y="2576"/>
                    <a:pt x="96" y="3309"/>
                  </a:cubicBezTo>
                  <a:lnTo>
                    <a:pt x="561" y="6875"/>
                  </a:lnTo>
                  <a:cubicBezTo>
                    <a:pt x="590" y="7035"/>
                    <a:pt x="657" y="7182"/>
                    <a:pt x="750" y="7288"/>
                  </a:cubicBezTo>
                  <a:lnTo>
                    <a:pt x="295" y="3870"/>
                  </a:lnTo>
                  <a:cubicBezTo>
                    <a:pt x="202" y="3136"/>
                    <a:pt x="628" y="2428"/>
                    <a:pt x="1323" y="2188"/>
                  </a:cubicBezTo>
                  <a:lnTo>
                    <a:pt x="3486" y="1416"/>
                  </a:lnTo>
                  <a:lnTo>
                    <a:pt x="5648" y="654"/>
                  </a:lnTo>
                  <a:cubicBezTo>
                    <a:pt x="5824" y="591"/>
                    <a:pt x="6004" y="561"/>
                    <a:pt x="6181" y="561"/>
                  </a:cubicBezTo>
                  <a:cubicBezTo>
                    <a:pt x="6716" y="561"/>
                    <a:pt x="7225" y="835"/>
                    <a:pt x="7516" y="1307"/>
                  </a:cubicBezTo>
                  <a:lnTo>
                    <a:pt x="9319" y="4258"/>
                  </a:lnTo>
                  <a:cubicBezTo>
                    <a:pt x="9319" y="4097"/>
                    <a:pt x="9278" y="3950"/>
                    <a:pt x="9198" y="3803"/>
                  </a:cubicBezTo>
                  <a:lnTo>
                    <a:pt x="7317" y="747"/>
                  </a:lnTo>
                  <a:cubicBezTo>
                    <a:pt x="7026" y="275"/>
                    <a:pt x="6516" y="0"/>
                    <a:pt x="598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5" name="Google Shape;3045;p20"/>
            <p:cNvSpPr/>
            <p:nvPr/>
          </p:nvSpPr>
          <p:spPr>
            <a:xfrm>
              <a:off x="3338224" y="4063644"/>
              <a:ext cx="713801" cy="376480"/>
            </a:xfrm>
            <a:custGeom>
              <a:avLst/>
              <a:gdLst/>
              <a:ahLst/>
              <a:cxnLst/>
              <a:rect l="l" t="t" r="r" b="b"/>
              <a:pathLst>
                <a:path w="8932" h="4711" extrusionOk="0">
                  <a:moveTo>
                    <a:pt x="4914" y="1"/>
                  </a:moveTo>
                  <a:lnTo>
                    <a:pt x="3633" y="456"/>
                  </a:lnTo>
                  <a:lnTo>
                    <a:pt x="2630" y="802"/>
                  </a:lnTo>
                  <a:cubicBezTo>
                    <a:pt x="2457" y="869"/>
                    <a:pt x="2323" y="1016"/>
                    <a:pt x="2271" y="1189"/>
                  </a:cubicBezTo>
                  <a:lnTo>
                    <a:pt x="1509" y="3554"/>
                  </a:lnTo>
                  <a:cubicBezTo>
                    <a:pt x="1429" y="3807"/>
                    <a:pt x="1230" y="4005"/>
                    <a:pt x="974" y="4098"/>
                  </a:cubicBezTo>
                  <a:lnTo>
                    <a:pt x="961" y="4098"/>
                  </a:lnTo>
                  <a:cubicBezTo>
                    <a:pt x="865" y="4134"/>
                    <a:pt x="766" y="4151"/>
                    <a:pt x="670" y="4151"/>
                  </a:cubicBezTo>
                  <a:cubicBezTo>
                    <a:pt x="407" y="4151"/>
                    <a:pt x="157" y="4027"/>
                    <a:pt x="0" y="3832"/>
                  </a:cubicBezTo>
                  <a:lnTo>
                    <a:pt x="0" y="3832"/>
                  </a:lnTo>
                  <a:lnTo>
                    <a:pt x="13" y="3967"/>
                  </a:lnTo>
                  <a:cubicBezTo>
                    <a:pt x="78" y="4399"/>
                    <a:pt x="452" y="4711"/>
                    <a:pt x="870" y="4711"/>
                  </a:cubicBezTo>
                  <a:cubicBezTo>
                    <a:pt x="967" y="4711"/>
                    <a:pt x="1065" y="4694"/>
                    <a:pt x="1163" y="4659"/>
                  </a:cubicBezTo>
                  <a:lnTo>
                    <a:pt x="1176" y="4659"/>
                  </a:lnTo>
                  <a:cubicBezTo>
                    <a:pt x="1429" y="4566"/>
                    <a:pt x="1631" y="4367"/>
                    <a:pt x="1711" y="4114"/>
                  </a:cubicBezTo>
                  <a:lnTo>
                    <a:pt x="2550" y="1471"/>
                  </a:lnTo>
                  <a:lnTo>
                    <a:pt x="3832" y="1016"/>
                  </a:lnTo>
                  <a:lnTo>
                    <a:pt x="5100" y="562"/>
                  </a:lnTo>
                  <a:lnTo>
                    <a:pt x="7423" y="2083"/>
                  </a:lnTo>
                  <a:cubicBezTo>
                    <a:pt x="7562" y="2173"/>
                    <a:pt x="7719" y="2218"/>
                    <a:pt x="7879" y="2218"/>
                  </a:cubicBezTo>
                  <a:cubicBezTo>
                    <a:pt x="7981" y="2218"/>
                    <a:pt x="8083" y="2200"/>
                    <a:pt x="8182" y="2163"/>
                  </a:cubicBezTo>
                  <a:lnTo>
                    <a:pt x="8198" y="2163"/>
                  </a:lnTo>
                  <a:cubicBezTo>
                    <a:pt x="8717" y="1978"/>
                    <a:pt x="8932" y="1362"/>
                    <a:pt x="8650" y="895"/>
                  </a:cubicBezTo>
                  <a:lnTo>
                    <a:pt x="8582" y="789"/>
                  </a:lnTo>
                  <a:cubicBezTo>
                    <a:pt x="8582" y="1135"/>
                    <a:pt x="8371" y="1484"/>
                    <a:pt x="8009" y="1603"/>
                  </a:cubicBezTo>
                  <a:lnTo>
                    <a:pt x="7983" y="1616"/>
                  </a:lnTo>
                  <a:cubicBezTo>
                    <a:pt x="7890" y="1645"/>
                    <a:pt x="7793" y="1660"/>
                    <a:pt x="7696" y="1660"/>
                  </a:cubicBezTo>
                  <a:cubicBezTo>
                    <a:pt x="7530" y="1660"/>
                    <a:pt x="7365" y="1616"/>
                    <a:pt x="7221" y="1523"/>
                  </a:cubicBezTo>
                  <a:lnTo>
                    <a:pt x="491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6" name="Google Shape;3046;p20"/>
            <p:cNvSpPr/>
            <p:nvPr/>
          </p:nvSpPr>
          <p:spPr>
            <a:xfrm>
              <a:off x="3636942" y="4062765"/>
              <a:ext cx="155754" cy="83192"/>
            </a:xfrm>
            <a:custGeom>
              <a:avLst/>
              <a:gdLst/>
              <a:ahLst/>
              <a:cxnLst/>
              <a:rect l="l" t="t" r="r" b="b"/>
              <a:pathLst>
                <a:path w="1949" h="1041" extrusionOk="0">
                  <a:moveTo>
                    <a:pt x="985" y="1"/>
                  </a:moveTo>
                  <a:cubicBezTo>
                    <a:pt x="880" y="1"/>
                    <a:pt x="773" y="18"/>
                    <a:pt x="667" y="54"/>
                  </a:cubicBezTo>
                  <a:cubicBezTo>
                    <a:pt x="254" y="214"/>
                    <a:pt x="1" y="614"/>
                    <a:pt x="39" y="1040"/>
                  </a:cubicBezTo>
                  <a:lnTo>
                    <a:pt x="94" y="1027"/>
                  </a:lnTo>
                  <a:lnTo>
                    <a:pt x="1362" y="573"/>
                  </a:lnTo>
                  <a:lnTo>
                    <a:pt x="1948" y="960"/>
                  </a:lnTo>
                  <a:cubicBezTo>
                    <a:pt x="1948" y="854"/>
                    <a:pt x="1936" y="746"/>
                    <a:pt x="1897" y="640"/>
                  </a:cubicBezTo>
                  <a:cubicBezTo>
                    <a:pt x="1758" y="249"/>
                    <a:pt x="1386" y="1"/>
                    <a:pt x="985" y="1"/>
                  </a:cubicBezTo>
                  <a:close/>
                </a:path>
              </a:pathLst>
            </a:custGeom>
            <a:solidFill>
              <a:srgbClr val="A105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7" name="Google Shape;3047;p20"/>
            <p:cNvSpPr/>
            <p:nvPr/>
          </p:nvSpPr>
          <p:spPr>
            <a:xfrm>
              <a:off x="3651806" y="4037113"/>
              <a:ext cx="172856" cy="153597"/>
            </a:xfrm>
            <a:custGeom>
              <a:avLst/>
              <a:gdLst/>
              <a:ahLst/>
              <a:cxnLst/>
              <a:rect l="l" t="t" r="r" b="b"/>
              <a:pathLst>
                <a:path w="2163" h="1922" extrusionOk="0">
                  <a:moveTo>
                    <a:pt x="1087" y="0"/>
                  </a:moveTo>
                  <a:cubicBezTo>
                    <a:pt x="980" y="0"/>
                    <a:pt x="870" y="18"/>
                    <a:pt x="763" y="54"/>
                  </a:cubicBezTo>
                  <a:cubicBezTo>
                    <a:pt x="270" y="227"/>
                    <a:pt x="0" y="788"/>
                    <a:pt x="173" y="1281"/>
                  </a:cubicBezTo>
                  <a:cubicBezTo>
                    <a:pt x="323" y="1672"/>
                    <a:pt x="697" y="1922"/>
                    <a:pt x="1091" y="1922"/>
                  </a:cubicBezTo>
                  <a:cubicBezTo>
                    <a:pt x="1195" y="1922"/>
                    <a:pt x="1301" y="1904"/>
                    <a:pt x="1404" y="1867"/>
                  </a:cubicBezTo>
                  <a:cubicBezTo>
                    <a:pt x="1910" y="1694"/>
                    <a:pt x="2163" y="1134"/>
                    <a:pt x="1990" y="640"/>
                  </a:cubicBezTo>
                  <a:cubicBezTo>
                    <a:pt x="1854" y="242"/>
                    <a:pt x="1485" y="0"/>
                    <a:pt x="1087" y="0"/>
                  </a:cubicBezTo>
                  <a:close/>
                </a:path>
              </a:pathLst>
            </a:custGeom>
            <a:gradFill>
              <a:gsLst>
                <a:gs pos="0">
                  <a:srgbClr val="385DAB"/>
                </a:gs>
                <a:gs pos="100000">
                  <a:srgbClr val="1C294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8" name="Google Shape;3048;p20"/>
            <p:cNvSpPr/>
            <p:nvPr/>
          </p:nvSpPr>
          <p:spPr>
            <a:xfrm>
              <a:off x="3680735" y="4061806"/>
              <a:ext cx="116276" cy="104129"/>
            </a:xfrm>
            <a:custGeom>
              <a:avLst/>
              <a:gdLst/>
              <a:ahLst/>
              <a:cxnLst/>
              <a:rect l="l" t="t" r="r" b="b"/>
              <a:pathLst>
                <a:path w="1455" h="1303" extrusionOk="0">
                  <a:moveTo>
                    <a:pt x="715" y="1"/>
                  </a:moveTo>
                  <a:cubicBezTo>
                    <a:pt x="645" y="1"/>
                    <a:pt x="575" y="12"/>
                    <a:pt x="507" y="37"/>
                  </a:cubicBezTo>
                  <a:cubicBezTo>
                    <a:pt x="173" y="159"/>
                    <a:pt x="0" y="533"/>
                    <a:pt x="119" y="866"/>
                  </a:cubicBezTo>
                  <a:cubicBezTo>
                    <a:pt x="216" y="1131"/>
                    <a:pt x="462" y="1303"/>
                    <a:pt x="726" y="1303"/>
                  </a:cubicBezTo>
                  <a:cubicBezTo>
                    <a:pt x="795" y="1303"/>
                    <a:pt x="864" y="1291"/>
                    <a:pt x="933" y="1267"/>
                  </a:cubicBezTo>
                  <a:cubicBezTo>
                    <a:pt x="1282" y="1145"/>
                    <a:pt x="1455" y="774"/>
                    <a:pt x="1333" y="437"/>
                  </a:cubicBezTo>
                  <a:cubicBezTo>
                    <a:pt x="1239" y="173"/>
                    <a:pt x="983" y="1"/>
                    <a:pt x="71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9" name="Google Shape;3049;p20"/>
            <p:cNvSpPr/>
            <p:nvPr/>
          </p:nvSpPr>
          <p:spPr>
            <a:xfrm>
              <a:off x="3700953" y="4080266"/>
              <a:ext cx="75839" cy="66809"/>
            </a:xfrm>
            <a:custGeom>
              <a:avLst/>
              <a:gdLst/>
              <a:ahLst/>
              <a:cxnLst/>
              <a:rect l="l" t="t" r="r" b="b"/>
              <a:pathLst>
                <a:path w="949" h="836" extrusionOk="0">
                  <a:moveTo>
                    <a:pt x="464" y="1"/>
                  </a:moveTo>
                  <a:cubicBezTo>
                    <a:pt x="420" y="1"/>
                    <a:pt x="376" y="7"/>
                    <a:pt x="334" y="20"/>
                  </a:cubicBezTo>
                  <a:cubicBezTo>
                    <a:pt x="106" y="100"/>
                    <a:pt x="1" y="341"/>
                    <a:pt x="81" y="555"/>
                  </a:cubicBezTo>
                  <a:cubicBezTo>
                    <a:pt x="133" y="732"/>
                    <a:pt x="289" y="835"/>
                    <a:pt x="463" y="835"/>
                  </a:cubicBezTo>
                  <a:cubicBezTo>
                    <a:pt x="513" y="835"/>
                    <a:pt x="565" y="826"/>
                    <a:pt x="616" y="808"/>
                  </a:cubicBezTo>
                  <a:cubicBezTo>
                    <a:pt x="827" y="741"/>
                    <a:pt x="949" y="501"/>
                    <a:pt x="869" y="273"/>
                  </a:cubicBezTo>
                  <a:cubicBezTo>
                    <a:pt x="805" y="104"/>
                    <a:pt x="638" y="1"/>
                    <a:pt x="464" y="1"/>
                  </a:cubicBezTo>
                  <a:close/>
                </a:path>
              </a:pathLst>
            </a:custGeom>
            <a:solidFill>
              <a:srgbClr val="00C0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0" name="Google Shape;3050;p20"/>
            <p:cNvSpPr/>
            <p:nvPr/>
          </p:nvSpPr>
          <p:spPr>
            <a:xfrm>
              <a:off x="3325357" y="3986927"/>
              <a:ext cx="172936" cy="153836"/>
            </a:xfrm>
            <a:custGeom>
              <a:avLst/>
              <a:gdLst/>
              <a:ahLst/>
              <a:cxnLst/>
              <a:rect l="l" t="t" r="r" b="b"/>
              <a:pathLst>
                <a:path w="2164" h="1925" extrusionOk="0">
                  <a:moveTo>
                    <a:pt x="1087" y="0"/>
                  </a:moveTo>
                  <a:cubicBezTo>
                    <a:pt x="980" y="0"/>
                    <a:pt x="871" y="18"/>
                    <a:pt x="763" y="54"/>
                  </a:cubicBezTo>
                  <a:cubicBezTo>
                    <a:pt x="270" y="227"/>
                    <a:pt x="1" y="788"/>
                    <a:pt x="174" y="1281"/>
                  </a:cubicBezTo>
                  <a:cubicBezTo>
                    <a:pt x="323" y="1683"/>
                    <a:pt x="695" y="1925"/>
                    <a:pt x="1087" y="1925"/>
                  </a:cubicBezTo>
                  <a:cubicBezTo>
                    <a:pt x="1193" y="1925"/>
                    <a:pt x="1300" y="1907"/>
                    <a:pt x="1404" y="1871"/>
                  </a:cubicBezTo>
                  <a:cubicBezTo>
                    <a:pt x="1910" y="1695"/>
                    <a:pt x="2163" y="1134"/>
                    <a:pt x="1990" y="641"/>
                  </a:cubicBezTo>
                  <a:cubicBezTo>
                    <a:pt x="1854" y="242"/>
                    <a:pt x="1485" y="0"/>
                    <a:pt x="1087" y="0"/>
                  </a:cubicBezTo>
                  <a:close/>
                </a:path>
              </a:pathLst>
            </a:custGeom>
            <a:solidFill>
              <a:srgbClr val="A105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1" name="Google Shape;3051;p20"/>
            <p:cNvSpPr/>
            <p:nvPr/>
          </p:nvSpPr>
          <p:spPr>
            <a:xfrm>
              <a:off x="3502527" y="3896464"/>
              <a:ext cx="121711" cy="53863"/>
            </a:xfrm>
            <a:custGeom>
              <a:avLst/>
              <a:gdLst/>
              <a:ahLst/>
              <a:cxnLst/>
              <a:rect l="l" t="t" r="r" b="b"/>
              <a:pathLst>
                <a:path w="1523" h="674" extrusionOk="0">
                  <a:moveTo>
                    <a:pt x="1420" y="1"/>
                  </a:moveTo>
                  <a:cubicBezTo>
                    <a:pt x="1405" y="1"/>
                    <a:pt x="1390" y="4"/>
                    <a:pt x="1375" y="11"/>
                  </a:cubicBezTo>
                  <a:lnTo>
                    <a:pt x="94" y="478"/>
                  </a:lnTo>
                  <a:cubicBezTo>
                    <a:pt x="39" y="491"/>
                    <a:pt x="1" y="546"/>
                    <a:pt x="26" y="600"/>
                  </a:cubicBezTo>
                  <a:cubicBezTo>
                    <a:pt x="36" y="640"/>
                    <a:pt x="79" y="674"/>
                    <a:pt x="123" y="674"/>
                  </a:cubicBezTo>
                  <a:cubicBezTo>
                    <a:pt x="136" y="674"/>
                    <a:pt x="149" y="671"/>
                    <a:pt x="161" y="664"/>
                  </a:cubicBezTo>
                  <a:lnTo>
                    <a:pt x="1442" y="200"/>
                  </a:lnTo>
                  <a:cubicBezTo>
                    <a:pt x="1497" y="184"/>
                    <a:pt x="1522" y="120"/>
                    <a:pt x="1510" y="65"/>
                  </a:cubicBezTo>
                  <a:cubicBezTo>
                    <a:pt x="1500" y="25"/>
                    <a:pt x="1461" y="1"/>
                    <a:pt x="142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2" name="Google Shape;3052;p20"/>
            <p:cNvSpPr/>
            <p:nvPr/>
          </p:nvSpPr>
          <p:spPr>
            <a:xfrm>
              <a:off x="3401196" y="4137005"/>
              <a:ext cx="91742" cy="90064"/>
            </a:xfrm>
            <a:custGeom>
              <a:avLst/>
              <a:gdLst/>
              <a:ahLst/>
              <a:cxnLst/>
              <a:rect l="l" t="t" r="r" b="b"/>
              <a:pathLst>
                <a:path w="1148" h="1127" extrusionOk="0">
                  <a:moveTo>
                    <a:pt x="676" y="1"/>
                  </a:moveTo>
                  <a:cubicBezTo>
                    <a:pt x="643" y="1"/>
                    <a:pt x="612" y="15"/>
                    <a:pt x="602" y="44"/>
                  </a:cubicBezTo>
                  <a:lnTo>
                    <a:pt x="522" y="217"/>
                  </a:lnTo>
                  <a:cubicBezTo>
                    <a:pt x="502" y="247"/>
                    <a:pt x="469" y="269"/>
                    <a:pt x="437" y="269"/>
                  </a:cubicBezTo>
                  <a:cubicBezTo>
                    <a:pt x="424" y="269"/>
                    <a:pt x="412" y="266"/>
                    <a:pt x="401" y="259"/>
                  </a:cubicBezTo>
                  <a:lnTo>
                    <a:pt x="228" y="179"/>
                  </a:lnTo>
                  <a:cubicBezTo>
                    <a:pt x="217" y="175"/>
                    <a:pt x="206" y="174"/>
                    <a:pt x="195" y="174"/>
                  </a:cubicBezTo>
                  <a:cubicBezTo>
                    <a:pt x="163" y="174"/>
                    <a:pt x="132" y="188"/>
                    <a:pt x="122" y="217"/>
                  </a:cubicBezTo>
                  <a:lnTo>
                    <a:pt x="13" y="432"/>
                  </a:lnTo>
                  <a:cubicBezTo>
                    <a:pt x="0" y="473"/>
                    <a:pt x="13" y="525"/>
                    <a:pt x="55" y="537"/>
                  </a:cubicBezTo>
                  <a:lnTo>
                    <a:pt x="228" y="617"/>
                  </a:lnTo>
                  <a:cubicBezTo>
                    <a:pt x="266" y="646"/>
                    <a:pt x="295" y="698"/>
                    <a:pt x="266" y="739"/>
                  </a:cubicBezTo>
                  <a:lnTo>
                    <a:pt x="186" y="912"/>
                  </a:lnTo>
                  <a:cubicBezTo>
                    <a:pt x="173" y="954"/>
                    <a:pt x="186" y="1005"/>
                    <a:pt x="228" y="1018"/>
                  </a:cubicBezTo>
                  <a:lnTo>
                    <a:pt x="442" y="1114"/>
                  </a:lnTo>
                  <a:cubicBezTo>
                    <a:pt x="455" y="1122"/>
                    <a:pt x="469" y="1127"/>
                    <a:pt x="483" y="1127"/>
                  </a:cubicBezTo>
                  <a:cubicBezTo>
                    <a:pt x="512" y="1127"/>
                    <a:pt x="539" y="1109"/>
                    <a:pt x="548" y="1072"/>
                  </a:cubicBezTo>
                  <a:lnTo>
                    <a:pt x="628" y="912"/>
                  </a:lnTo>
                  <a:cubicBezTo>
                    <a:pt x="648" y="870"/>
                    <a:pt x="684" y="853"/>
                    <a:pt x="718" y="853"/>
                  </a:cubicBezTo>
                  <a:cubicBezTo>
                    <a:pt x="728" y="853"/>
                    <a:pt x="738" y="855"/>
                    <a:pt x="747" y="858"/>
                  </a:cubicBezTo>
                  <a:lnTo>
                    <a:pt x="923" y="938"/>
                  </a:lnTo>
                  <a:cubicBezTo>
                    <a:pt x="936" y="948"/>
                    <a:pt x="951" y="953"/>
                    <a:pt x="966" y="953"/>
                  </a:cubicBezTo>
                  <a:cubicBezTo>
                    <a:pt x="994" y="953"/>
                    <a:pt x="1020" y="935"/>
                    <a:pt x="1029" y="899"/>
                  </a:cubicBezTo>
                  <a:lnTo>
                    <a:pt x="1134" y="698"/>
                  </a:lnTo>
                  <a:cubicBezTo>
                    <a:pt x="1147" y="659"/>
                    <a:pt x="1134" y="605"/>
                    <a:pt x="1096" y="579"/>
                  </a:cubicBezTo>
                  <a:lnTo>
                    <a:pt x="923" y="499"/>
                  </a:lnTo>
                  <a:cubicBezTo>
                    <a:pt x="881" y="486"/>
                    <a:pt x="856" y="432"/>
                    <a:pt x="881" y="393"/>
                  </a:cubicBezTo>
                  <a:lnTo>
                    <a:pt x="961" y="217"/>
                  </a:lnTo>
                  <a:cubicBezTo>
                    <a:pt x="974" y="179"/>
                    <a:pt x="961" y="124"/>
                    <a:pt x="923" y="98"/>
                  </a:cubicBezTo>
                  <a:lnTo>
                    <a:pt x="708" y="6"/>
                  </a:lnTo>
                  <a:cubicBezTo>
                    <a:pt x="698" y="2"/>
                    <a:pt x="687" y="1"/>
                    <a:pt x="676" y="1"/>
                  </a:cubicBezTo>
                  <a:close/>
                </a:path>
              </a:pathLst>
            </a:custGeom>
            <a:solidFill>
              <a:srgbClr val="122B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3" name="Google Shape;3053;p20"/>
            <p:cNvSpPr/>
            <p:nvPr/>
          </p:nvSpPr>
          <p:spPr>
            <a:xfrm>
              <a:off x="3432122" y="4168251"/>
              <a:ext cx="30048" cy="27491"/>
            </a:xfrm>
            <a:custGeom>
              <a:avLst/>
              <a:gdLst/>
              <a:ahLst/>
              <a:cxnLst/>
              <a:rect l="l" t="t" r="r" b="b"/>
              <a:pathLst>
                <a:path w="376" h="344" extrusionOk="0">
                  <a:moveTo>
                    <a:pt x="195" y="1"/>
                  </a:moveTo>
                  <a:cubicBezTo>
                    <a:pt x="175" y="1"/>
                    <a:pt x="154" y="5"/>
                    <a:pt x="135" y="15"/>
                  </a:cubicBezTo>
                  <a:cubicBezTo>
                    <a:pt x="39" y="41"/>
                    <a:pt x="1" y="134"/>
                    <a:pt x="26" y="226"/>
                  </a:cubicBezTo>
                  <a:cubicBezTo>
                    <a:pt x="49" y="303"/>
                    <a:pt x="121" y="343"/>
                    <a:pt x="190" y="343"/>
                  </a:cubicBezTo>
                  <a:cubicBezTo>
                    <a:pt x="208" y="343"/>
                    <a:pt x="225" y="341"/>
                    <a:pt x="241" y="335"/>
                  </a:cubicBezTo>
                  <a:cubicBezTo>
                    <a:pt x="334" y="294"/>
                    <a:pt x="376" y="201"/>
                    <a:pt x="347" y="108"/>
                  </a:cubicBezTo>
                  <a:cubicBezTo>
                    <a:pt x="327" y="47"/>
                    <a:pt x="261" y="1"/>
                    <a:pt x="195" y="1"/>
                  </a:cubicBezTo>
                  <a:close/>
                </a:path>
              </a:pathLst>
            </a:custGeom>
            <a:solidFill>
              <a:srgbClr val="00C0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4" name="Google Shape;3054;p20"/>
            <p:cNvSpPr/>
            <p:nvPr/>
          </p:nvSpPr>
          <p:spPr>
            <a:xfrm>
              <a:off x="3336146" y="3964471"/>
              <a:ext cx="173895" cy="153836"/>
            </a:xfrm>
            <a:custGeom>
              <a:avLst/>
              <a:gdLst/>
              <a:ahLst/>
              <a:cxnLst/>
              <a:rect l="l" t="t" r="r" b="b"/>
              <a:pathLst>
                <a:path w="2176" h="1925" extrusionOk="0">
                  <a:moveTo>
                    <a:pt x="1076" y="1"/>
                  </a:moveTo>
                  <a:cubicBezTo>
                    <a:pt x="971" y="1"/>
                    <a:pt x="865" y="18"/>
                    <a:pt x="760" y="53"/>
                  </a:cubicBezTo>
                  <a:cubicBezTo>
                    <a:pt x="266" y="242"/>
                    <a:pt x="0" y="790"/>
                    <a:pt x="186" y="1284"/>
                  </a:cubicBezTo>
                  <a:cubicBezTo>
                    <a:pt x="323" y="1682"/>
                    <a:pt x="692" y="1924"/>
                    <a:pt x="1091" y="1924"/>
                  </a:cubicBezTo>
                  <a:cubicBezTo>
                    <a:pt x="1199" y="1924"/>
                    <a:pt x="1308" y="1907"/>
                    <a:pt x="1416" y="1870"/>
                  </a:cubicBezTo>
                  <a:cubicBezTo>
                    <a:pt x="1910" y="1697"/>
                    <a:pt x="2176" y="1149"/>
                    <a:pt x="1990" y="643"/>
                  </a:cubicBezTo>
                  <a:cubicBezTo>
                    <a:pt x="1853" y="251"/>
                    <a:pt x="1479" y="1"/>
                    <a:pt x="1076" y="1"/>
                  </a:cubicBezTo>
                  <a:close/>
                </a:path>
              </a:pathLst>
            </a:custGeom>
            <a:gradFill>
              <a:gsLst>
                <a:gs pos="0">
                  <a:srgbClr val="385DAB"/>
                </a:gs>
                <a:gs pos="100000">
                  <a:srgbClr val="1C294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5" name="Google Shape;3055;p20"/>
            <p:cNvSpPr/>
            <p:nvPr/>
          </p:nvSpPr>
          <p:spPr>
            <a:xfrm>
              <a:off x="3364835" y="3990283"/>
              <a:ext cx="116516" cy="103250"/>
            </a:xfrm>
            <a:custGeom>
              <a:avLst/>
              <a:gdLst/>
              <a:ahLst/>
              <a:cxnLst/>
              <a:rect l="l" t="t" r="r" b="b"/>
              <a:pathLst>
                <a:path w="1458" h="1292" extrusionOk="0">
                  <a:moveTo>
                    <a:pt x="731" y="1"/>
                  </a:moveTo>
                  <a:cubicBezTo>
                    <a:pt x="658" y="1"/>
                    <a:pt x="584" y="13"/>
                    <a:pt x="510" y="38"/>
                  </a:cubicBezTo>
                  <a:cubicBezTo>
                    <a:pt x="176" y="160"/>
                    <a:pt x="0" y="519"/>
                    <a:pt x="122" y="868"/>
                  </a:cubicBezTo>
                  <a:cubicBezTo>
                    <a:pt x="215" y="1128"/>
                    <a:pt x="465" y="1291"/>
                    <a:pt x="729" y="1291"/>
                  </a:cubicBezTo>
                  <a:cubicBezTo>
                    <a:pt x="802" y="1291"/>
                    <a:pt x="876" y="1279"/>
                    <a:pt x="949" y="1252"/>
                  </a:cubicBezTo>
                  <a:cubicBezTo>
                    <a:pt x="1282" y="1134"/>
                    <a:pt x="1458" y="759"/>
                    <a:pt x="1336" y="426"/>
                  </a:cubicBezTo>
                  <a:cubicBezTo>
                    <a:pt x="1243" y="164"/>
                    <a:pt x="999" y="1"/>
                    <a:pt x="7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6" name="Google Shape;3056;p20"/>
            <p:cNvSpPr/>
            <p:nvPr/>
          </p:nvSpPr>
          <p:spPr>
            <a:xfrm>
              <a:off x="3385293" y="4008424"/>
              <a:ext cx="75600" cy="67049"/>
            </a:xfrm>
            <a:custGeom>
              <a:avLst/>
              <a:gdLst/>
              <a:ahLst/>
              <a:cxnLst/>
              <a:rect l="l" t="t" r="r" b="b"/>
              <a:pathLst>
                <a:path w="946" h="839" extrusionOk="0">
                  <a:moveTo>
                    <a:pt x="471" y="0"/>
                  </a:moveTo>
                  <a:cubicBezTo>
                    <a:pt x="425" y="0"/>
                    <a:pt x="379" y="9"/>
                    <a:pt x="334" y="26"/>
                  </a:cubicBezTo>
                  <a:cubicBezTo>
                    <a:pt x="119" y="106"/>
                    <a:pt x="1" y="333"/>
                    <a:pt x="81" y="561"/>
                  </a:cubicBezTo>
                  <a:cubicBezTo>
                    <a:pt x="144" y="727"/>
                    <a:pt x="307" y="838"/>
                    <a:pt x="477" y="838"/>
                  </a:cubicBezTo>
                  <a:cubicBezTo>
                    <a:pt x="522" y="838"/>
                    <a:pt x="568" y="831"/>
                    <a:pt x="612" y="814"/>
                  </a:cubicBezTo>
                  <a:cubicBezTo>
                    <a:pt x="827" y="734"/>
                    <a:pt x="946" y="493"/>
                    <a:pt x="866" y="279"/>
                  </a:cubicBezTo>
                  <a:cubicBezTo>
                    <a:pt x="803" y="110"/>
                    <a:pt x="640" y="0"/>
                    <a:pt x="471" y="0"/>
                  </a:cubicBezTo>
                  <a:close/>
                </a:path>
              </a:pathLst>
            </a:custGeom>
            <a:solidFill>
              <a:srgbClr val="00C0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57" name="Google Shape;3057;p20"/>
          <p:cNvGrpSpPr/>
          <p:nvPr/>
        </p:nvGrpSpPr>
        <p:grpSpPr>
          <a:xfrm>
            <a:off x="593104" y="593204"/>
            <a:ext cx="1129918" cy="278457"/>
            <a:chOff x="713231" y="815211"/>
            <a:chExt cx="894914" cy="220542"/>
          </a:xfrm>
        </p:grpSpPr>
        <p:sp>
          <p:nvSpPr>
            <p:cNvPr id="3058" name="Google Shape;3058;p20"/>
            <p:cNvSpPr/>
            <p:nvPr/>
          </p:nvSpPr>
          <p:spPr>
            <a:xfrm>
              <a:off x="1387603" y="815211"/>
              <a:ext cx="220542" cy="220542"/>
            </a:xfrm>
            <a:custGeom>
              <a:avLst/>
              <a:gdLst/>
              <a:ahLst/>
              <a:cxnLst/>
              <a:rect l="l" t="t" r="r" b="b"/>
              <a:pathLst>
                <a:path w="1763" h="1763" extrusionOk="0">
                  <a:moveTo>
                    <a:pt x="481" y="0"/>
                  </a:moveTo>
                  <a:lnTo>
                    <a:pt x="1" y="481"/>
                  </a:lnTo>
                  <a:lnTo>
                    <a:pt x="401" y="881"/>
                  </a:lnTo>
                  <a:lnTo>
                    <a:pt x="1" y="1282"/>
                  </a:lnTo>
                  <a:lnTo>
                    <a:pt x="481" y="1762"/>
                  </a:lnTo>
                  <a:lnTo>
                    <a:pt x="882" y="1362"/>
                  </a:lnTo>
                  <a:lnTo>
                    <a:pt x="1295" y="1762"/>
                  </a:lnTo>
                  <a:lnTo>
                    <a:pt x="1763" y="1282"/>
                  </a:lnTo>
                  <a:lnTo>
                    <a:pt x="1362" y="881"/>
                  </a:lnTo>
                  <a:lnTo>
                    <a:pt x="1763" y="481"/>
                  </a:lnTo>
                  <a:lnTo>
                    <a:pt x="1295" y="0"/>
                  </a:lnTo>
                  <a:lnTo>
                    <a:pt x="882" y="401"/>
                  </a:lnTo>
                  <a:lnTo>
                    <a:pt x="481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9" name="Google Shape;3059;p20"/>
            <p:cNvSpPr/>
            <p:nvPr/>
          </p:nvSpPr>
          <p:spPr>
            <a:xfrm>
              <a:off x="713231" y="815211"/>
              <a:ext cx="222044" cy="220542"/>
            </a:xfrm>
            <a:custGeom>
              <a:avLst/>
              <a:gdLst/>
              <a:ahLst/>
              <a:cxnLst/>
              <a:rect l="l" t="t" r="r" b="b"/>
              <a:pathLst>
                <a:path w="1775" h="1763" extrusionOk="0">
                  <a:moveTo>
                    <a:pt x="481" y="0"/>
                  </a:moveTo>
                  <a:lnTo>
                    <a:pt x="0" y="481"/>
                  </a:lnTo>
                  <a:lnTo>
                    <a:pt x="413" y="881"/>
                  </a:lnTo>
                  <a:lnTo>
                    <a:pt x="0" y="1282"/>
                  </a:lnTo>
                  <a:lnTo>
                    <a:pt x="481" y="1762"/>
                  </a:lnTo>
                  <a:lnTo>
                    <a:pt x="881" y="1362"/>
                  </a:lnTo>
                  <a:lnTo>
                    <a:pt x="1294" y="1762"/>
                  </a:lnTo>
                  <a:lnTo>
                    <a:pt x="1775" y="1282"/>
                  </a:lnTo>
                  <a:lnTo>
                    <a:pt x="1362" y="881"/>
                  </a:lnTo>
                  <a:lnTo>
                    <a:pt x="1775" y="481"/>
                  </a:lnTo>
                  <a:lnTo>
                    <a:pt x="1294" y="0"/>
                  </a:lnTo>
                  <a:lnTo>
                    <a:pt x="881" y="401"/>
                  </a:lnTo>
                  <a:lnTo>
                    <a:pt x="481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0" name="Google Shape;3060;p20"/>
            <p:cNvSpPr/>
            <p:nvPr/>
          </p:nvSpPr>
          <p:spPr>
            <a:xfrm>
              <a:off x="1050229" y="815211"/>
              <a:ext cx="220542" cy="220542"/>
            </a:xfrm>
            <a:custGeom>
              <a:avLst/>
              <a:gdLst/>
              <a:ahLst/>
              <a:cxnLst/>
              <a:rect l="l" t="t" r="r" b="b"/>
              <a:pathLst>
                <a:path w="1763" h="1763" extrusionOk="0">
                  <a:moveTo>
                    <a:pt x="481" y="0"/>
                  </a:moveTo>
                  <a:lnTo>
                    <a:pt x="0" y="481"/>
                  </a:lnTo>
                  <a:lnTo>
                    <a:pt x="414" y="881"/>
                  </a:lnTo>
                  <a:lnTo>
                    <a:pt x="0" y="1282"/>
                  </a:lnTo>
                  <a:lnTo>
                    <a:pt x="481" y="1762"/>
                  </a:lnTo>
                  <a:lnTo>
                    <a:pt x="881" y="1362"/>
                  </a:lnTo>
                  <a:lnTo>
                    <a:pt x="1294" y="1762"/>
                  </a:lnTo>
                  <a:lnTo>
                    <a:pt x="1762" y="1282"/>
                  </a:lnTo>
                  <a:lnTo>
                    <a:pt x="1362" y="881"/>
                  </a:lnTo>
                  <a:lnTo>
                    <a:pt x="1762" y="481"/>
                  </a:lnTo>
                  <a:lnTo>
                    <a:pt x="1294" y="0"/>
                  </a:lnTo>
                  <a:lnTo>
                    <a:pt x="881" y="401"/>
                  </a:lnTo>
                  <a:lnTo>
                    <a:pt x="481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6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61" name="Google Shape;3061;p20"/>
          <p:cNvGrpSpPr/>
          <p:nvPr/>
        </p:nvGrpSpPr>
        <p:grpSpPr>
          <a:xfrm>
            <a:off x="7107181" y="1539125"/>
            <a:ext cx="1197217" cy="985790"/>
            <a:chOff x="1421488" y="3951845"/>
            <a:chExt cx="698697" cy="575308"/>
          </a:xfrm>
        </p:grpSpPr>
        <p:sp>
          <p:nvSpPr>
            <p:cNvPr id="3062" name="Google Shape;3062;p20"/>
            <p:cNvSpPr/>
            <p:nvPr/>
          </p:nvSpPr>
          <p:spPr>
            <a:xfrm>
              <a:off x="1431956" y="3951845"/>
              <a:ext cx="668009" cy="575308"/>
            </a:xfrm>
            <a:custGeom>
              <a:avLst/>
              <a:gdLst/>
              <a:ahLst/>
              <a:cxnLst/>
              <a:rect l="l" t="t" r="r" b="b"/>
              <a:pathLst>
                <a:path w="8359" h="7199" extrusionOk="0">
                  <a:moveTo>
                    <a:pt x="5286" y="0"/>
                  </a:moveTo>
                  <a:cubicBezTo>
                    <a:pt x="5286" y="0"/>
                    <a:pt x="1" y="2508"/>
                    <a:pt x="696" y="4873"/>
                  </a:cubicBezTo>
                  <a:cubicBezTo>
                    <a:pt x="898" y="5526"/>
                    <a:pt x="1070" y="5818"/>
                    <a:pt x="1163" y="5927"/>
                  </a:cubicBezTo>
                  <a:cubicBezTo>
                    <a:pt x="1202" y="5978"/>
                    <a:pt x="1243" y="6032"/>
                    <a:pt x="1269" y="6087"/>
                  </a:cubicBezTo>
                  <a:cubicBezTo>
                    <a:pt x="1349" y="6205"/>
                    <a:pt x="1564" y="6474"/>
                    <a:pt x="2124" y="6888"/>
                  </a:cubicBezTo>
                  <a:cubicBezTo>
                    <a:pt x="2421" y="7106"/>
                    <a:pt x="2766" y="7198"/>
                    <a:pt x="3138" y="7198"/>
                  </a:cubicBezTo>
                  <a:cubicBezTo>
                    <a:pt x="5251" y="7198"/>
                    <a:pt x="8250" y="4216"/>
                    <a:pt x="8250" y="4216"/>
                  </a:cubicBezTo>
                  <a:lnTo>
                    <a:pt x="8359" y="3271"/>
                  </a:lnTo>
                  <a:lnTo>
                    <a:pt x="7638" y="1509"/>
                  </a:lnTo>
                  <a:lnTo>
                    <a:pt x="6222" y="227"/>
                  </a:lnTo>
                  <a:lnTo>
                    <a:pt x="5286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accen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3" name="Google Shape;3063;p20"/>
            <p:cNvSpPr/>
            <p:nvPr/>
          </p:nvSpPr>
          <p:spPr>
            <a:xfrm>
              <a:off x="1421488" y="3951845"/>
              <a:ext cx="698697" cy="541264"/>
            </a:xfrm>
            <a:custGeom>
              <a:avLst/>
              <a:gdLst/>
              <a:ahLst/>
              <a:cxnLst/>
              <a:rect l="l" t="t" r="r" b="b"/>
              <a:pathLst>
                <a:path w="8743" h="6773" extrusionOk="0">
                  <a:moveTo>
                    <a:pt x="6340" y="0"/>
                  </a:moveTo>
                  <a:cubicBezTo>
                    <a:pt x="3229" y="1374"/>
                    <a:pt x="0" y="3296"/>
                    <a:pt x="1720" y="5754"/>
                  </a:cubicBezTo>
                  <a:cubicBezTo>
                    <a:pt x="2229" y="6474"/>
                    <a:pt x="2840" y="6773"/>
                    <a:pt x="3509" y="6773"/>
                  </a:cubicBezTo>
                  <a:cubicBezTo>
                    <a:pt x="5106" y="6773"/>
                    <a:pt x="7033" y="5071"/>
                    <a:pt x="8688" y="3351"/>
                  </a:cubicBezTo>
                  <a:cubicBezTo>
                    <a:pt x="8743" y="2854"/>
                    <a:pt x="8115" y="1253"/>
                    <a:pt x="8115" y="1253"/>
                  </a:cubicBezTo>
                  <a:cubicBezTo>
                    <a:pt x="8115" y="1253"/>
                    <a:pt x="6821" y="119"/>
                    <a:pt x="6340" y="0"/>
                  </a:cubicBez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35000">
                  <a:schemeClr val="accent5"/>
                </a:gs>
                <a:gs pos="49000">
                  <a:schemeClr val="accent4"/>
                </a:gs>
                <a:gs pos="73000">
                  <a:schemeClr val="accent5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4" name="Google Shape;3064;p20"/>
            <p:cNvSpPr/>
            <p:nvPr/>
          </p:nvSpPr>
          <p:spPr>
            <a:xfrm>
              <a:off x="1522818" y="3983810"/>
              <a:ext cx="582500" cy="464945"/>
            </a:xfrm>
            <a:custGeom>
              <a:avLst/>
              <a:gdLst/>
              <a:ahLst/>
              <a:cxnLst/>
              <a:rect l="l" t="t" r="r" b="b"/>
              <a:pathLst>
                <a:path w="7289" h="5818" extrusionOk="0">
                  <a:moveTo>
                    <a:pt x="5780" y="0"/>
                  </a:moveTo>
                  <a:cubicBezTo>
                    <a:pt x="5498" y="427"/>
                    <a:pt x="4777" y="1429"/>
                    <a:pt x="4018" y="2121"/>
                  </a:cubicBezTo>
                  <a:cubicBezTo>
                    <a:pt x="3015" y="3015"/>
                    <a:pt x="1535" y="3323"/>
                    <a:pt x="1055" y="3470"/>
                  </a:cubicBezTo>
                  <a:cubicBezTo>
                    <a:pt x="574" y="3617"/>
                    <a:pt x="1" y="4165"/>
                    <a:pt x="706" y="5165"/>
                  </a:cubicBezTo>
                  <a:cubicBezTo>
                    <a:pt x="1041" y="5649"/>
                    <a:pt x="1383" y="5818"/>
                    <a:pt x="1680" y="5818"/>
                  </a:cubicBezTo>
                  <a:cubicBezTo>
                    <a:pt x="1998" y="5818"/>
                    <a:pt x="2264" y="5625"/>
                    <a:pt x="2416" y="5418"/>
                  </a:cubicBezTo>
                  <a:cubicBezTo>
                    <a:pt x="2708" y="5017"/>
                    <a:pt x="3509" y="3723"/>
                    <a:pt x="4697" y="3082"/>
                  </a:cubicBezTo>
                  <a:cubicBezTo>
                    <a:pt x="5607" y="2589"/>
                    <a:pt x="6779" y="2269"/>
                    <a:pt x="7289" y="2134"/>
                  </a:cubicBezTo>
                  <a:cubicBezTo>
                    <a:pt x="7113" y="1535"/>
                    <a:pt x="6847" y="853"/>
                    <a:pt x="6847" y="853"/>
                  </a:cubicBezTo>
                  <a:cubicBezTo>
                    <a:pt x="6847" y="853"/>
                    <a:pt x="6299" y="372"/>
                    <a:pt x="5780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1000">
                  <a:schemeClr val="accent1"/>
                </a:gs>
                <a:gs pos="47000">
                  <a:schemeClr val="accent3"/>
                </a:gs>
                <a:gs pos="74000">
                  <a:schemeClr val="accent1"/>
                </a:gs>
                <a:gs pos="100000">
                  <a:schemeClr val="accent3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5" name="Google Shape;3065;p20"/>
            <p:cNvSpPr/>
            <p:nvPr/>
          </p:nvSpPr>
          <p:spPr>
            <a:xfrm>
              <a:off x="1731714" y="4057251"/>
              <a:ext cx="328850" cy="234870"/>
            </a:xfrm>
            <a:custGeom>
              <a:avLst/>
              <a:gdLst/>
              <a:ahLst/>
              <a:cxnLst/>
              <a:rect l="l" t="t" r="r" b="b"/>
              <a:pathLst>
                <a:path w="4115" h="2939" extrusionOk="0">
                  <a:moveTo>
                    <a:pt x="4047" y="1"/>
                  </a:moveTo>
                  <a:lnTo>
                    <a:pt x="1" y="2858"/>
                  </a:lnTo>
                  <a:lnTo>
                    <a:pt x="55" y="2939"/>
                  </a:lnTo>
                  <a:lnTo>
                    <a:pt x="4114" y="94"/>
                  </a:lnTo>
                  <a:lnTo>
                    <a:pt x="4047" y="1"/>
                  </a:lnTo>
                  <a:close/>
                </a:path>
              </a:pathLst>
            </a:custGeom>
            <a:solidFill>
              <a:srgbClr val="A105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6" name="Google Shape;3066;p20"/>
            <p:cNvSpPr/>
            <p:nvPr/>
          </p:nvSpPr>
          <p:spPr>
            <a:xfrm>
              <a:off x="1899133" y="4083782"/>
              <a:ext cx="115317" cy="93341"/>
            </a:xfrm>
            <a:custGeom>
              <a:avLst/>
              <a:gdLst/>
              <a:ahLst/>
              <a:cxnLst/>
              <a:rect l="l" t="t" r="r" b="b"/>
              <a:pathLst>
                <a:path w="1443" h="1168" extrusionOk="0">
                  <a:moveTo>
                    <a:pt x="1038" y="0"/>
                  </a:moveTo>
                  <a:cubicBezTo>
                    <a:pt x="963" y="0"/>
                    <a:pt x="886" y="22"/>
                    <a:pt x="818" y="69"/>
                  </a:cubicBezTo>
                  <a:lnTo>
                    <a:pt x="203" y="499"/>
                  </a:lnTo>
                  <a:cubicBezTo>
                    <a:pt x="43" y="617"/>
                    <a:pt x="1" y="845"/>
                    <a:pt x="123" y="1005"/>
                  </a:cubicBezTo>
                  <a:cubicBezTo>
                    <a:pt x="187" y="1111"/>
                    <a:pt x="303" y="1167"/>
                    <a:pt x="419" y="1167"/>
                  </a:cubicBezTo>
                  <a:cubicBezTo>
                    <a:pt x="493" y="1167"/>
                    <a:pt x="567" y="1145"/>
                    <a:pt x="629" y="1098"/>
                  </a:cubicBezTo>
                  <a:lnTo>
                    <a:pt x="1244" y="672"/>
                  </a:lnTo>
                  <a:cubicBezTo>
                    <a:pt x="1404" y="550"/>
                    <a:pt x="1443" y="322"/>
                    <a:pt x="1337" y="149"/>
                  </a:cubicBezTo>
                  <a:cubicBezTo>
                    <a:pt x="1265" y="53"/>
                    <a:pt x="1154" y="0"/>
                    <a:pt x="1038" y="0"/>
                  </a:cubicBezTo>
                  <a:close/>
                </a:path>
              </a:pathLst>
            </a:custGeom>
            <a:solidFill>
              <a:srgbClr val="A105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7" name="Google Shape;3067;p20"/>
            <p:cNvSpPr/>
            <p:nvPr/>
          </p:nvSpPr>
          <p:spPr>
            <a:xfrm>
              <a:off x="1776545" y="4247206"/>
              <a:ext cx="312707" cy="232553"/>
            </a:xfrm>
            <a:custGeom>
              <a:avLst/>
              <a:gdLst/>
              <a:ahLst/>
              <a:cxnLst/>
              <a:rect l="l" t="t" r="r" b="b"/>
              <a:pathLst>
                <a:path w="3913" h="2910" extrusionOk="0">
                  <a:moveTo>
                    <a:pt x="3912" y="1"/>
                  </a:moveTo>
                  <a:lnTo>
                    <a:pt x="3912" y="1"/>
                  </a:lnTo>
                  <a:cubicBezTo>
                    <a:pt x="2711" y="241"/>
                    <a:pt x="455" y="936"/>
                    <a:pt x="0" y="2910"/>
                  </a:cubicBezTo>
                  <a:cubicBezTo>
                    <a:pt x="1269" y="2471"/>
                    <a:pt x="2656" y="1282"/>
                    <a:pt x="39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8" name="Google Shape;3068;p20"/>
            <p:cNvSpPr/>
            <p:nvPr/>
          </p:nvSpPr>
          <p:spPr>
            <a:xfrm>
              <a:off x="1568689" y="3967668"/>
              <a:ext cx="324135" cy="216330"/>
            </a:xfrm>
            <a:custGeom>
              <a:avLst/>
              <a:gdLst/>
              <a:ahLst/>
              <a:cxnLst/>
              <a:rect l="l" t="t" r="r" b="b"/>
              <a:pathLst>
                <a:path w="4056" h="2707" extrusionOk="0">
                  <a:moveTo>
                    <a:pt x="4056" y="1"/>
                  </a:moveTo>
                  <a:lnTo>
                    <a:pt x="4056" y="1"/>
                  </a:lnTo>
                  <a:cubicBezTo>
                    <a:pt x="2428" y="750"/>
                    <a:pt x="827" y="1644"/>
                    <a:pt x="0" y="2685"/>
                  </a:cubicBezTo>
                  <a:cubicBezTo>
                    <a:pt x="118" y="2699"/>
                    <a:pt x="234" y="2706"/>
                    <a:pt x="349" y="2706"/>
                  </a:cubicBezTo>
                  <a:cubicBezTo>
                    <a:pt x="2168" y="2706"/>
                    <a:pt x="3468" y="980"/>
                    <a:pt x="40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69" name="Google Shape;3069;p20"/>
          <p:cNvGrpSpPr/>
          <p:nvPr/>
        </p:nvGrpSpPr>
        <p:grpSpPr>
          <a:xfrm>
            <a:off x="565293" y="3009776"/>
            <a:ext cx="212230" cy="1594227"/>
            <a:chOff x="425780" y="482769"/>
            <a:chExt cx="127819" cy="561525"/>
          </a:xfrm>
        </p:grpSpPr>
        <p:sp>
          <p:nvSpPr>
            <p:cNvPr id="3070" name="Google Shape;3070;p20"/>
            <p:cNvSpPr/>
            <p:nvPr/>
          </p:nvSpPr>
          <p:spPr>
            <a:xfrm>
              <a:off x="425780" y="482769"/>
              <a:ext cx="10474" cy="561525"/>
            </a:xfrm>
            <a:custGeom>
              <a:avLst/>
              <a:gdLst/>
              <a:ahLst/>
              <a:cxnLst/>
              <a:rect l="l" t="t" r="r" b="b"/>
              <a:pathLst>
                <a:path w="187" h="10025" extrusionOk="0">
                  <a:moveTo>
                    <a:pt x="1" y="0"/>
                  </a:moveTo>
                  <a:lnTo>
                    <a:pt x="1" y="10024"/>
                  </a:lnTo>
                  <a:lnTo>
                    <a:pt x="187" y="10024"/>
                  </a:lnTo>
                  <a:lnTo>
                    <a:pt x="18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1" name="Google Shape;3071;p20"/>
            <p:cNvSpPr/>
            <p:nvPr/>
          </p:nvSpPr>
          <p:spPr>
            <a:xfrm>
              <a:off x="445160" y="482769"/>
              <a:ext cx="10642" cy="561525"/>
            </a:xfrm>
            <a:custGeom>
              <a:avLst/>
              <a:gdLst/>
              <a:ahLst/>
              <a:cxnLst/>
              <a:rect l="l" t="t" r="r" b="b"/>
              <a:pathLst>
                <a:path w="190" h="10025" extrusionOk="0">
                  <a:moveTo>
                    <a:pt x="1" y="0"/>
                  </a:moveTo>
                  <a:lnTo>
                    <a:pt x="1" y="10024"/>
                  </a:lnTo>
                  <a:lnTo>
                    <a:pt x="190" y="10024"/>
                  </a:lnTo>
                  <a:lnTo>
                    <a:pt x="190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2" name="Google Shape;3072;p20"/>
            <p:cNvSpPr/>
            <p:nvPr/>
          </p:nvSpPr>
          <p:spPr>
            <a:xfrm>
              <a:off x="464708" y="482769"/>
              <a:ext cx="10474" cy="561525"/>
            </a:xfrm>
            <a:custGeom>
              <a:avLst/>
              <a:gdLst/>
              <a:ahLst/>
              <a:cxnLst/>
              <a:rect l="l" t="t" r="r" b="b"/>
              <a:pathLst>
                <a:path w="187" h="10025" extrusionOk="0">
                  <a:moveTo>
                    <a:pt x="1" y="0"/>
                  </a:moveTo>
                  <a:lnTo>
                    <a:pt x="1" y="10024"/>
                  </a:lnTo>
                  <a:lnTo>
                    <a:pt x="187" y="10024"/>
                  </a:lnTo>
                  <a:lnTo>
                    <a:pt x="18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3" name="Google Shape;3073;p20"/>
            <p:cNvSpPr/>
            <p:nvPr/>
          </p:nvSpPr>
          <p:spPr>
            <a:xfrm>
              <a:off x="484088" y="482769"/>
              <a:ext cx="10474" cy="561525"/>
            </a:xfrm>
            <a:custGeom>
              <a:avLst/>
              <a:gdLst/>
              <a:ahLst/>
              <a:cxnLst/>
              <a:rect l="l" t="t" r="r" b="b"/>
              <a:pathLst>
                <a:path w="187" h="10025" extrusionOk="0">
                  <a:moveTo>
                    <a:pt x="1" y="0"/>
                  </a:moveTo>
                  <a:lnTo>
                    <a:pt x="1" y="10024"/>
                  </a:lnTo>
                  <a:lnTo>
                    <a:pt x="187" y="10024"/>
                  </a:lnTo>
                  <a:lnTo>
                    <a:pt x="18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4" name="Google Shape;3074;p20"/>
            <p:cNvSpPr/>
            <p:nvPr/>
          </p:nvSpPr>
          <p:spPr>
            <a:xfrm>
              <a:off x="503468" y="482769"/>
              <a:ext cx="10642" cy="561525"/>
            </a:xfrm>
            <a:custGeom>
              <a:avLst/>
              <a:gdLst/>
              <a:ahLst/>
              <a:cxnLst/>
              <a:rect l="l" t="t" r="r" b="b"/>
              <a:pathLst>
                <a:path w="190" h="10025" extrusionOk="0">
                  <a:moveTo>
                    <a:pt x="1" y="0"/>
                  </a:moveTo>
                  <a:lnTo>
                    <a:pt x="1" y="10024"/>
                  </a:lnTo>
                  <a:lnTo>
                    <a:pt x="190" y="10024"/>
                  </a:lnTo>
                  <a:lnTo>
                    <a:pt x="190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5" name="Google Shape;3075;p20"/>
            <p:cNvSpPr/>
            <p:nvPr/>
          </p:nvSpPr>
          <p:spPr>
            <a:xfrm>
              <a:off x="523072" y="482769"/>
              <a:ext cx="11146" cy="561525"/>
            </a:xfrm>
            <a:custGeom>
              <a:avLst/>
              <a:gdLst/>
              <a:ahLst/>
              <a:cxnLst/>
              <a:rect l="l" t="t" r="r" b="b"/>
              <a:pathLst>
                <a:path w="199" h="10025" extrusionOk="0">
                  <a:moveTo>
                    <a:pt x="0" y="0"/>
                  </a:moveTo>
                  <a:lnTo>
                    <a:pt x="0" y="10024"/>
                  </a:lnTo>
                  <a:lnTo>
                    <a:pt x="199" y="10024"/>
                  </a:lnTo>
                  <a:lnTo>
                    <a:pt x="199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6" name="Google Shape;3076;p20"/>
            <p:cNvSpPr/>
            <p:nvPr/>
          </p:nvSpPr>
          <p:spPr>
            <a:xfrm>
              <a:off x="542452" y="482769"/>
              <a:ext cx="11146" cy="561525"/>
            </a:xfrm>
            <a:custGeom>
              <a:avLst/>
              <a:gdLst/>
              <a:ahLst/>
              <a:cxnLst/>
              <a:rect l="l" t="t" r="r" b="b"/>
              <a:pathLst>
                <a:path w="199" h="10025" extrusionOk="0">
                  <a:moveTo>
                    <a:pt x="0" y="0"/>
                  </a:moveTo>
                  <a:lnTo>
                    <a:pt x="0" y="10024"/>
                  </a:lnTo>
                  <a:lnTo>
                    <a:pt x="199" y="10024"/>
                  </a:lnTo>
                  <a:lnTo>
                    <a:pt x="199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" name="Google Shape;177;p3"/>
          <p:cNvGrpSpPr/>
          <p:nvPr/>
        </p:nvGrpSpPr>
        <p:grpSpPr>
          <a:xfrm>
            <a:off x="116653" y="185058"/>
            <a:ext cx="8910952" cy="4773370"/>
            <a:chOff x="238425" y="1163850"/>
            <a:chExt cx="2110050" cy="1130300"/>
          </a:xfrm>
        </p:grpSpPr>
        <p:sp>
          <p:nvSpPr>
            <p:cNvPr id="178" name="Google Shape;178;p3"/>
            <p:cNvSpPr/>
            <p:nvPr/>
          </p:nvSpPr>
          <p:spPr>
            <a:xfrm>
              <a:off x="238425" y="1163850"/>
              <a:ext cx="2110050" cy="1130300"/>
            </a:xfrm>
            <a:custGeom>
              <a:avLst/>
              <a:gdLst/>
              <a:ahLst/>
              <a:cxnLst/>
              <a:rect l="l" t="t" r="r" b="b"/>
              <a:pathLst>
                <a:path w="84402" h="45212" extrusionOk="0">
                  <a:moveTo>
                    <a:pt x="84174" y="228"/>
                  </a:moveTo>
                  <a:lnTo>
                    <a:pt x="84174" y="39820"/>
                  </a:lnTo>
                  <a:cubicBezTo>
                    <a:pt x="82159" y="41835"/>
                    <a:pt x="81025" y="42969"/>
                    <a:pt x="79010" y="44984"/>
                  </a:cubicBezTo>
                  <a:lnTo>
                    <a:pt x="228" y="44984"/>
                  </a:lnTo>
                  <a:lnTo>
                    <a:pt x="228" y="5408"/>
                  </a:lnTo>
                  <a:cubicBezTo>
                    <a:pt x="2256" y="3380"/>
                    <a:pt x="3393" y="2259"/>
                    <a:pt x="5408" y="228"/>
                  </a:cubicBezTo>
                  <a:close/>
                  <a:moveTo>
                    <a:pt x="5315" y="0"/>
                  </a:moveTo>
                  <a:lnTo>
                    <a:pt x="5248" y="68"/>
                  </a:lnTo>
                  <a:lnTo>
                    <a:pt x="68" y="5248"/>
                  </a:lnTo>
                  <a:lnTo>
                    <a:pt x="1" y="5315"/>
                  </a:lnTo>
                  <a:lnTo>
                    <a:pt x="1" y="5408"/>
                  </a:lnTo>
                  <a:lnTo>
                    <a:pt x="1" y="44984"/>
                  </a:lnTo>
                  <a:lnTo>
                    <a:pt x="1" y="45212"/>
                  </a:lnTo>
                  <a:lnTo>
                    <a:pt x="79103" y="45212"/>
                  </a:lnTo>
                  <a:lnTo>
                    <a:pt x="79157" y="45145"/>
                  </a:lnTo>
                  <a:lnTo>
                    <a:pt x="82652" y="41662"/>
                  </a:lnTo>
                  <a:lnTo>
                    <a:pt x="84334" y="39980"/>
                  </a:lnTo>
                  <a:lnTo>
                    <a:pt x="84401" y="39913"/>
                  </a:lnTo>
                  <a:lnTo>
                    <a:pt x="84401" y="39820"/>
                  </a:lnTo>
                  <a:lnTo>
                    <a:pt x="84401" y="228"/>
                  </a:lnTo>
                  <a:lnTo>
                    <a:pt x="84401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6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3"/>
            <p:cNvSpPr/>
            <p:nvPr/>
          </p:nvSpPr>
          <p:spPr>
            <a:xfrm>
              <a:off x="244125" y="1169525"/>
              <a:ext cx="2098675" cy="1118950"/>
            </a:xfrm>
            <a:custGeom>
              <a:avLst/>
              <a:gdLst/>
              <a:ahLst/>
              <a:cxnLst/>
              <a:rect l="l" t="t" r="r" b="b"/>
              <a:pathLst>
                <a:path w="83947" h="44758" extrusionOk="0">
                  <a:moveTo>
                    <a:pt x="4751" y="1"/>
                  </a:moveTo>
                  <a:cubicBezTo>
                    <a:pt x="2896" y="1856"/>
                    <a:pt x="1855" y="2897"/>
                    <a:pt x="0" y="4755"/>
                  </a:cubicBezTo>
                  <a:lnTo>
                    <a:pt x="0" y="44757"/>
                  </a:lnTo>
                  <a:lnTo>
                    <a:pt x="79208" y="44757"/>
                  </a:lnTo>
                  <a:cubicBezTo>
                    <a:pt x="81063" y="42915"/>
                    <a:pt x="82091" y="41874"/>
                    <a:pt x="83946" y="40019"/>
                  </a:cubicBezTo>
                  <a:lnTo>
                    <a:pt x="83946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3"/>
            <p:cNvSpPr/>
            <p:nvPr/>
          </p:nvSpPr>
          <p:spPr>
            <a:xfrm>
              <a:off x="244125" y="1169525"/>
              <a:ext cx="2098675" cy="1118950"/>
            </a:xfrm>
            <a:custGeom>
              <a:avLst/>
              <a:gdLst/>
              <a:ahLst/>
              <a:cxnLst/>
              <a:rect l="l" t="t" r="r" b="b"/>
              <a:pathLst>
                <a:path w="83947" h="44758" extrusionOk="0">
                  <a:moveTo>
                    <a:pt x="83866" y="81"/>
                  </a:moveTo>
                  <a:lnTo>
                    <a:pt x="83866" y="39552"/>
                  </a:lnTo>
                  <a:lnTo>
                    <a:pt x="82197" y="41221"/>
                  </a:lnTo>
                  <a:lnTo>
                    <a:pt x="78740" y="44677"/>
                  </a:lnTo>
                  <a:lnTo>
                    <a:pt x="93" y="44677"/>
                  </a:lnTo>
                  <a:lnTo>
                    <a:pt x="93" y="5206"/>
                  </a:lnTo>
                  <a:lnTo>
                    <a:pt x="5219" y="81"/>
                  </a:lnTo>
                  <a:close/>
                  <a:moveTo>
                    <a:pt x="5180" y="1"/>
                  </a:moveTo>
                  <a:cubicBezTo>
                    <a:pt x="3165" y="2032"/>
                    <a:pt x="2028" y="3153"/>
                    <a:pt x="0" y="5181"/>
                  </a:cubicBezTo>
                  <a:lnTo>
                    <a:pt x="0" y="44757"/>
                  </a:lnTo>
                  <a:lnTo>
                    <a:pt x="78782" y="44757"/>
                  </a:lnTo>
                  <a:cubicBezTo>
                    <a:pt x="80797" y="42742"/>
                    <a:pt x="81931" y="41608"/>
                    <a:pt x="83946" y="39593"/>
                  </a:cubicBezTo>
                  <a:lnTo>
                    <a:pt x="83946" y="1"/>
                  </a:lnTo>
                  <a:close/>
                </a:path>
              </a:pathLst>
            </a:custGeom>
            <a:solidFill>
              <a:srgbClr val="00C0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3"/>
            <p:cNvSpPr/>
            <p:nvPr/>
          </p:nvSpPr>
          <p:spPr>
            <a:xfrm>
              <a:off x="276475" y="1201875"/>
              <a:ext cx="2033950" cy="1054250"/>
            </a:xfrm>
            <a:custGeom>
              <a:avLst/>
              <a:gdLst/>
              <a:ahLst/>
              <a:cxnLst/>
              <a:rect l="l" t="t" r="r" b="b"/>
              <a:pathLst>
                <a:path w="81358" h="42170" extrusionOk="0">
                  <a:moveTo>
                    <a:pt x="4312" y="1"/>
                  </a:moveTo>
                  <a:cubicBezTo>
                    <a:pt x="2631" y="1683"/>
                    <a:pt x="1682" y="2631"/>
                    <a:pt x="0" y="4313"/>
                  </a:cubicBezTo>
                  <a:lnTo>
                    <a:pt x="0" y="42169"/>
                  </a:lnTo>
                  <a:lnTo>
                    <a:pt x="77046" y="42169"/>
                  </a:lnTo>
                  <a:lnTo>
                    <a:pt x="81358" y="37857"/>
                  </a:lnTo>
                  <a:lnTo>
                    <a:pt x="8135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3"/>
            <p:cNvSpPr/>
            <p:nvPr/>
          </p:nvSpPr>
          <p:spPr>
            <a:xfrm>
              <a:off x="276475" y="1595675"/>
              <a:ext cx="15725" cy="266975"/>
            </a:xfrm>
            <a:custGeom>
              <a:avLst/>
              <a:gdLst/>
              <a:ahLst/>
              <a:cxnLst/>
              <a:rect l="l" t="t" r="r" b="b"/>
              <a:pathLst>
                <a:path w="629" h="10679" extrusionOk="0">
                  <a:moveTo>
                    <a:pt x="0" y="1"/>
                  </a:moveTo>
                  <a:lnTo>
                    <a:pt x="0" y="10678"/>
                  </a:lnTo>
                  <a:cubicBezTo>
                    <a:pt x="350" y="10678"/>
                    <a:pt x="628" y="10399"/>
                    <a:pt x="628" y="10053"/>
                  </a:cubicBezTo>
                  <a:lnTo>
                    <a:pt x="628" y="629"/>
                  </a:lnTo>
                  <a:cubicBezTo>
                    <a:pt x="628" y="283"/>
                    <a:pt x="350" y="1"/>
                    <a:pt x="0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3"/>
            <p:cNvSpPr/>
            <p:nvPr/>
          </p:nvSpPr>
          <p:spPr>
            <a:xfrm>
              <a:off x="2293750" y="1595675"/>
              <a:ext cx="15725" cy="266975"/>
            </a:xfrm>
            <a:custGeom>
              <a:avLst/>
              <a:gdLst/>
              <a:ahLst/>
              <a:cxnLst/>
              <a:rect l="l" t="t" r="r" b="b"/>
              <a:pathLst>
                <a:path w="629" h="10679" extrusionOk="0">
                  <a:moveTo>
                    <a:pt x="628" y="1"/>
                  </a:moveTo>
                  <a:cubicBezTo>
                    <a:pt x="279" y="1"/>
                    <a:pt x="0" y="283"/>
                    <a:pt x="0" y="629"/>
                  </a:cubicBezTo>
                  <a:lnTo>
                    <a:pt x="0" y="10053"/>
                  </a:lnTo>
                  <a:cubicBezTo>
                    <a:pt x="0" y="10399"/>
                    <a:pt x="279" y="10678"/>
                    <a:pt x="628" y="10678"/>
                  </a:cubicBezTo>
                  <a:lnTo>
                    <a:pt x="628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3"/>
            <p:cNvSpPr/>
            <p:nvPr/>
          </p:nvSpPr>
          <p:spPr>
            <a:xfrm>
              <a:off x="275200" y="1200600"/>
              <a:ext cx="2036600" cy="1056875"/>
            </a:xfrm>
            <a:custGeom>
              <a:avLst/>
              <a:gdLst/>
              <a:ahLst/>
              <a:cxnLst/>
              <a:rect l="l" t="t" r="r" b="b"/>
              <a:pathLst>
                <a:path w="81464" h="42275" extrusionOk="0">
                  <a:moveTo>
                    <a:pt x="81354" y="106"/>
                  </a:moveTo>
                  <a:lnTo>
                    <a:pt x="81354" y="37886"/>
                  </a:lnTo>
                  <a:lnTo>
                    <a:pt x="81354" y="37886"/>
                  </a:lnTo>
                  <a:cubicBezTo>
                    <a:pt x="79692" y="39561"/>
                    <a:pt x="78758" y="40491"/>
                    <a:pt x="77087" y="42166"/>
                  </a:cubicBezTo>
                  <a:lnTo>
                    <a:pt x="106" y="42166"/>
                  </a:lnTo>
                  <a:lnTo>
                    <a:pt x="106" y="4393"/>
                  </a:lnTo>
                  <a:lnTo>
                    <a:pt x="106" y="4393"/>
                  </a:lnTo>
                  <a:cubicBezTo>
                    <a:pt x="1776" y="2723"/>
                    <a:pt x="2723" y="1776"/>
                    <a:pt x="4392" y="106"/>
                  </a:cubicBezTo>
                  <a:close/>
                  <a:moveTo>
                    <a:pt x="4351" y="1"/>
                  </a:moveTo>
                  <a:lnTo>
                    <a:pt x="4338" y="13"/>
                  </a:lnTo>
                  <a:cubicBezTo>
                    <a:pt x="2643" y="1695"/>
                    <a:pt x="1708" y="2644"/>
                    <a:pt x="13" y="4325"/>
                  </a:cubicBezTo>
                  <a:lnTo>
                    <a:pt x="0" y="4351"/>
                  </a:lnTo>
                  <a:lnTo>
                    <a:pt x="0" y="42275"/>
                  </a:lnTo>
                  <a:lnTo>
                    <a:pt x="77126" y="42275"/>
                  </a:lnTo>
                  <a:lnTo>
                    <a:pt x="77138" y="42259"/>
                  </a:lnTo>
                  <a:lnTo>
                    <a:pt x="81450" y="37950"/>
                  </a:lnTo>
                  <a:lnTo>
                    <a:pt x="81463" y="37934"/>
                  </a:lnTo>
                  <a:lnTo>
                    <a:pt x="81463" y="1"/>
                  </a:lnTo>
                  <a:close/>
                </a:path>
              </a:pathLst>
            </a:custGeom>
            <a:solidFill>
              <a:srgbClr val="FF24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5" name="Google Shape;185;p3"/>
          <p:cNvGrpSpPr/>
          <p:nvPr/>
        </p:nvGrpSpPr>
        <p:grpSpPr>
          <a:xfrm>
            <a:off x="-6449" y="-94"/>
            <a:ext cx="9150439" cy="5143478"/>
            <a:chOff x="-6449" y="-94"/>
            <a:chExt cx="9150439" cy="5143478"/>
          </a:xfrm>
        </p:grpSpPr>
        <p:grpSp>
          <p:nvGrpSpPr>
            <p:cNvPr id="186" name="Google Shape;186;p3"/>
            <p:cNvGrpSpPr/>
            <p:nvPr/>
          </p:nvGrpSpPr>
          <p:grpSpPr>
            <a:xfrm>
              <a:off x="6499576" y="-94"/>
              <a:ext cx="2644414" cy="5143478"/>
              <a:chOff x="540125" y="3028300"/>
              <a:chExt cx="364425" cy="708800"/>
            </a:xfrm>
          </p:grpSpPr>
          <p:sp>
            <p:nvSpPr>
              <p:cNvPr id="187" name="Google Shape;187;p3"/>
              <p:cNvSpPr/>
              <p:nvPr/>
            </p:nvSpPr>
            <p:spPr>
              <a:xfrm>
                <a:off x="633200" y="3204825"/>
                <a:ext cx="3375" cy="2975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19" extrusionOk="0">
                    <a:moveTo>
                      <a:pt x="0" y="0"/>
                    </a:moveTo>
                    <a:lnTo>
                      <a:pt x="0" y="119"/>
                    </a:lnTo>
                    <a:lnTo>
                      <a:pt x="135" y="119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188;p3"/>
              <p:cNvSpPr/>
              <p:nvPr/>
            </p:nvSpPr>
            <p:spPr>
              <a:xfrm>
                <a:off x="763725" y="3083325"/>
                <a:ext cx="3325" cy="307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23" extrusionOk="0">
                    <a:moveTo>
                      <a:pt x="1" y="0"/>
                    </a:moveTo>
                    <a:lnTo>
                      <a:pt x="1" y="122"/>
                    </a:lnTo>
                    <a:lnTo>
                      <a:pt x="132" y="122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" name="Google Shape;189;p3"/>
              <p:cNvSpPr/>
              <p:nvPr/>
            </p:nvSpPr>
            <p:spPr>
              <a:xfrm>
                <a:off x="540125" y="3330950"/>
                <a:ext cx="3000" cy="3325"/>
              </a:xfrm>
              <a:custGeom>
                <a:avLst/>
                <a:gdLst/>
                <a:ahLst/>
                <a:cxnLst/>
                <a:rect l="l" t="t" r="r" b="b"/>
                <a:pathLst>
                  <a:path w="120" h="133" extrusionOk="0">
                    <a:moveTo>
                      <a:pt x="1" y="1"/>
                    </a:moveTo>
                    <a:lnTo>
                      <a:pt x="1" y="132"/>
                    </a:lnTo>
                    <a:lnTo>
                      <a:pt x="119" y="132"/>
                    </a:lnTo>
                    <a:lnTo>
                      <a:pt x="119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" name="Google Shape;190;p3"/>
              <p:cNvSpPr/>
              <p:nvPr/>
            </p:nvSpPr>
            <p:spPr>
              <a:xfrm>
                <a:off x="595875" y="3081650"/>
                <a:ext cx="3300" cy="305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22" extrusionOk="0">
                    <a:moveTo>
                      <a:pt x="0" y="0"/>
                    </a:moveTo>
                    <a:lnTo>
                      <a:pt x="0" y="122"/>
                    </a:lnTo>
                    <a:lnTo>
                      <a:pt x="132" y="122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91;p3"/>
              <p:cNvSpPr/>
              <p:nvPr/>
            </p:nvSpPr>
            <p:spPr>
              <a:xfrm>
                <a:off x="579850" y="31480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92;p3"/>
              <p:cNvSpPr/>
              <p:nvPr/>
            </p:nvSpPr>
            <p:spPr>
              <a:xfrm>
                <a:off x="743300" y="3114725"/>
                <a:ext cx="172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52" extrusionOk="0">
                    <a:moveTo>
                      <a:pt x="1" y="0"/>
                    </a:moveTo>
                    <a:lnTo>
                      <a:pt x="1" y="52"/>
                    </a:lnTo>
                    <a:lnTo>
                      <a:pt x="68" y="52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193;p3"/>
              <p:cNvSpPr/>
              <p:nvPr/>
            </p:nvSpPr>
            <p:spPr>
              <a:xfrm>
                <a:off x="684275" y="3028300"/>
                <a:ext cx="1725" cy="1625"/>
              </a:xfrm>
              <a:custGeom>
                <a:avLst/>
                <a:gdLst/>
                <a:ahLst/>
                <a:cxnLst/>
                <a:rect l="l" t="t" r="r" b="b"/>
                <a:pathLst>
                  <a:path w="69" h="65" extrusionOk="0">
                    <a:moveTo>
                      <a:pt x="1" y="1"/>
                    </a:moveTo>
                    <a:lnTo>
                      <a:pt x="1" y="65"/>
                    </a:lnTo>
                    <a:lnTo>
                      <a:pt x="68" y="65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" name="Google Shape;194;p3"/>
              <p:cNvSpPr/>
              <p:nvPr/>
            </p:nvSpPr>
            <p:spPr>
              <a:xfrm>
                <a:off x="886200" y="3442750"/>
                <a:ext cx="1300" cy="1325"/>
              </a:xfrm>
              <a:custGeom>
                <a:avLst/>
                <a:gdLst/>
                <a:ahLst/>
                <a:cxnLst/>
                <a:rect l="l" t="t" r="r" b="b"/>
                <a:pathLst>
                  <a:path w="52" h="53" extrusionOk="0">
                    <a:moveTo>
                      <a:pt x="0" y="1"/>
                    </a:moveTo>
                    <a:lnTo>
                      <a:pt x="0" y="52"/>
                    </a:lnTo>
                    <a:lnTo>
                      <a:pt x="51" y="52"/>
                    </a:lnTo>
                    <a:lnTo>
                      <a:pt x="51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195;p3"/>
              <p:cNvSpPr/>
              <p:nvPr/>
            </p:nvSpPr>
            <p:spPr>
              <a:xfrm>
                <a:off x="897875" y="3595250"/>
                <a:ext cx="132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53" h="52" extrusionOk="0">
                    <a:moveTo>
                      <a:pt x="1" y="1"/>
                    </a:moveTo>
                    <a:lnTo>
                      <a:pt x="1" y="52"/>
                    </a:lnTo>
                    <a:lnTo>
                      <a:pt x="52" y="52"/>
                    </a:lnTo>
                    <a:lnTo>
                      <a:pt x="52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3"/>
              <p:cNvSpPr/>
              <p:nvPr/>
            </p:nvSpPr>
            <p:spPr>
              <a:xfrm>
                <a:off x="878175" y="3493775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197;p3"/>
              <p:cNvSpPr/>
              <p:nvPr/>
            </p:nvSpPr>
            <p:spPr>
              <a:xfrm>
                <a:off x="807375" y="317975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" name="Google Shape;198;p3"/>
              <p:cNvSpPr/>
              <p:nvPr/>
            </p:nvSpPr>
            <p:spPr>
              <a:xfrm>
                <a:off x="656575" y="3272900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1" y="0"/>
                    </a:moveTo>
                    <a:lnTo>
                      <a:pt x="1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" name="Google Shape;199;p3"/>
              <p:cNvSpPr/>
              <p:nvPr/>
            </p:nvSpPr>
            <p:spPr>
              <a:xfrm>
                <a:off x="549825" y="3363325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7"/>
                    </a:lnTo>
                    <a:lnTo>
                      <a:pt x="67" y="67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00;p3"/>
              <p:cNvSpPr/>
              <p:nvPr/>
            </p:nvSpPr>
            <p:spPr>
              <a:xfrm>
                <a:off x="598500" y="350780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0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01;p3"/>
              <p:cNvSpPr/>
              <p:nvPr/>
            </p:nvSpPr>
            <p:spPr>
              <a:xfrm>
                <a:off x="712325" y="3702650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202;p3"/>
              <p:cNvSpPr/>
              <p:nvPr/>
            </p:nvSpPr>
            <p:spPr>
              <a:xfrm>
                <a:off x="766700" y="3540475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" name="Google Shape;203;p3"/>
              <p:cNvSpPr/>
              <p:nvPr/>
            </p:nvSpPr>
            <p:spPr>
              <a:xfrm>
                <a:off x="887475" y="373540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" name="Google Shape;204;p3"/>
              <p:cNvSpPr/>
              <p:nvPr/>
            </p:nvSpPr>
            <p:spPr>
              <a:xfrm>
                <a:off x="656900" y="3401350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05;p3"/>
              <p:cNvSpPr/>
              <p:nvPr/>
            </p:nvSpPr>
            <p:spPr>
              <a:xfrm>
                <a:off x="774375" y="3366275"/>
                <a:ext cx="14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6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55" y="68"/>
                    </a:lnTo>
                    <a:lnTo>
                      <a:pt x="5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3"/>
              <p:cNvSpPr/>
              <p:nvPr/>
            </p:nvSpPr>
            <p:spPr>
              <a:xfrm>
                <a:off x="852475" y="36005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07;p3"/>
              <p:cNvSpPr/>
              <p:nvPr/>
            </p:nvSpPr>
            <p:spPr>
              <a:xfrm>
                <a:off x="857450" y="3060975"/>
                <a:ext cx="1375" cy="14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56" extrusionOk="0">
                    <a:moveTo>
                      <a:pt x="0" y="1"/>
                    </a:moveTo>
                    <a:lnTo>
                      <a:pt x="0" y="55"/>
                    </a:lnTo>
                    <a:lnTo>
                      <a:pt x="54" y="55"/>
                    </a:lnTo>
                    <a:lnTo>
                      <a:pt x="54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208;p3"/>
              <p:cNvSpPr/>
              <p:nvPr/>
            </p:nvSpPr>
            <p:spPr>
              <a:xfrm>
                <a:off x="570150" y="3498825"/>
                <a:ext cx="1725" cy="1625"/>
              </a:xfrm>
              <a:custGeom>
                <a:avLst/>
                <a:gdLst/>
                <a:ahLst/>
                <a:cxnLst/>
                <a:rect l="l" t="t" r="r" b="b"/>
                <a:pathLst>
                  <a:path w="69" h="65" extrusionOk="0">
                    <a:moveTo>
                      <a:pt x="1" y="0"/>
                    </a:moveTo>
                    <a:lnTo>
                      <a:pt x="1" y="65"/>
                    </a:lnTo>
                    <a:lnTo>
                      <a:pt x="68" y="65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" name="Google Shape;209;p3"/>
              <p:cNvSpPr/>
              <p:nvPr/>
            </p:nvSpPr>
            <p:spPr>
              <a:xfrm>
                <a:off x="726025" y="33459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7" y="68"/>
                    </a:lnTo>
                    <a:lnTo>
                      <a:pt x="67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210;p3"/>
              <p:cNvSpPr/>
              <p:nvPr/>
            </p:nvSpPr>
            <p:spPr>
              <a:xfrm>
                <a:off x="867850" y="3149075"/>
                <a:ext cx="1625" cy="1400"/>
              </a:xfrm>
              <a:custGeom>
                <a:avLst/>
                <a:gdLst/>
                <a:ahLst/>
                <a:cxnLst/>
                <a:rect l="l" t="t" r="r" b="b"/>
                <a:pathLst>
                  <a:path w="65" h="56" extrusionOk="0">
                    <a:moveTo>
                      <a:pt x="0" y="1"/>
                    </a:moveTo>
                    <a:lnTo>
                      <a:pt x="0" y="55"/>
                    </a:lnTo>
                    <a:lnTo>
                      <a:pt x="65" y="55"/>
                    </a:lnTo>
                    <a:lnTo>
                      <a:pt x="6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211;p3"/>
              <p:cNvSpPr/>
              <p:nvPr/>
            </p:nvSpPr>
            <p:spPr>
              <a:xfrm>
                <a:off x="657225" y="314740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67" y="68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3"/>
              <p:cNvSpPr/>
              <p:nvPr/>
            </p:nvSpPr>
            <p:spPr>
              <a:xfrm>
                <a:off x="710625" y="366830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0"/>
                    </a:moveTo>
                    <a:lnTo>
                      <a:pt x="1" y="67"/>
                    </a:lnTo>
                    <a:lnTo>
                      <a:pt x="68" y="67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3"/>
              <p:cNvSpPr/>
              <p:nvPr/>
            </p:nvSpPr>
            <p:spPr>
              <a:xfrm>
                <a:off x="899175" y="3347625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7"/>
                    </a:lnTo>
                    <a:lnTo>
                      <a:pt x="67" y="67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214;p3"/>
              <p:cNvSpPr/>
              <p:nvPr/>
            </p:nvSpPr>
            <p:spPr>
              <a:xfrm>
                <a:off x="902850" y="322685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215;p3"/>
              <p:cNvSpPr/>
              <p:nvPr/>
            </p:nvSpPr>
            <p:spPr>
              <a:xfrm>
                <a:off x="819075" y="3437075"/>
                <a:ext cx="137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52" extrusionOk="0">
                    <a:moveTo>
                      <a:pt x="1" y="1"/>
                    </a:moveTo>
                    <a:lnTo>
                      <a:pt x="1" y="52"/>
                    </a:lnTo>
                    <a:lnTo>
                      <a:pt x="55" y="52"/>
                    </a:lnTo>
                    <a:lnTo>
                      <a:pt x="5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216;p3"/>
              <p:cNvSpPr/>
              <p:nvPr/>
            </p:nvSpPr>
            <p:spPr>
              <a:xfrm>
                <a:off x="708625" y="3222125"/>
                <a:ext cx="3400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35" extrusionOk="0">
                    <a:moveTo>
                      <a:pt x="1" y="0"/>
                    </a:moveTo>
                    <a:lnTo>
                      <a:pt x="1" y="135"/>
                    </a:lnTo>
                    <a:lnTo>
                      <a:pt x="135" y="135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17;p3"/>
              <p:cNvSpPr/>
              <p:nvPr/>
            </p:nvSpPr>
            <p:spPr>
              <a:xfrm>
                <a:off x="892525" y="3304200"/>
                <a:ext cx="3375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36" extrusionOk="0">
                    <a:moveTo>
                      <a:pt x="0" y="1"/>
                    </a:moveTo>
                    <a:lnTo>
                      <a:pt x="0" y="135"/>
                    </a:lnTo>
                    <a:lnTo>
                      <a:pt x="135" y="135"/>
                    </a:lnTo>
                    <a:lnTo>
                      <a:pt x="13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3"/>
              <p:cNvSpPr/>
              <p:nvPr/>
            </p:nvSpPr>
            <p:spPr>
              <a:xfrm>
                <a:off x="567850" y="3582200"/>
                <a:ext cx="3300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5" extrusionOk="0">
                    <a:moveTo>
                      <a:pt x="0" y="0"/>
                    </a:moveTo>
                    <a:lnTo>
                      <a:pt x="0" y="135"/>
                    </a:lnTo>
                    <a:lnTo>
                      <a:pt x="131" y="135"/>
                    </a:lnTo>
                    <a:lnTo>
                      <a:pt x="131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219;p3"/>
              <p:cNvSpPr/>
              <p:nvPr/>
            </p:nvSpPr>
            <p:spPr>
              <a:xfrm>
                <a:off x="751725" y="3706650"/>
                <a:ext cx="3300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6" extrusionOk="0">
                    <a:moveTo>
                      <a:pt x="0" y="1"/>
                    </a:moveTo>
                    <a:lnTo>
                      <a:pt x="0" y="135"/>
                    </a:lnTo>
                    <a:lnTo>
                      <a:pt x="132" y="135"/>
                    </a:lnTo>
                    <a:lnTo>
                      <a:pt x="132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" name="Google Shape;220;p3"/>
              <p:cNvSpPr/>
              <p:nvPr/>
            </p:nvSpPr>
            <p:spPr>
              <a:xfrm>
                <a:off x="696950" y="3531500"/>
                <a:ext cx="3375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36" extrusionOk="0">
                    <a:moveTo>
                      <a:pt x="0" y="0"/>
                    </a:moveTo>
                    <a:lnTo>
                      <a:pt x="0" y="135"/>
                    </a:lnTo>
                    <a:lnTo>
                      <a:pt x="135" y="135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221;p3"/>
              <p:cNvSpPr/>
              <p:nvPr/>
            </p:nvSpPr>
            <p:spPr>
              <a:xfrm>
                <a:off x="679950" y="3419700"/>
                <a:ext cx="3325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5" extrusionOk="0">
                    <a:moveTo>
                      <a:pt x="1" y="0"/>
                    </a:moveTo>
                    <a:lnTo>
                      <a:pt x="1" y="135"/>
                    </a:lnTo>
                    <a:lnTo>
                      <a:pt x="132" y="135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222;p3"/>
              <p:cNvSpPr/>
              <p:nvPr/>
            </p:nvSpPr>
            <p:spPr>
              <a:xfrm>
                <a:off x="836450" y="3355300"/>
                <a:ext cx="3400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36" extrusionOk="0">
                    <a:moveTo>
                      <a:pt x="1" y="1"/>
                    </a:moveTo>
                    <a:lnTo>
                      <a:pt x="1" y="135"/>
                    </a:lnTo>
                    <a:lnTo>
                      <a:pt x="135" y="135"/>
                    </a:lnTo>
                    <a:lnTo>
                      <a:pt x="13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3" name="Google Shape;223;p3"/>
            <p:cNvGrpSpPr/>
            <p:nvPr/>
          </p:nvGrpSpPr>
          <p:grpSpPr>
            <a:xfrm>
              <a:off x="-6449" y="-94"/>
              <a:ext cx="2644414" cy="5143478"/>
              <a:chOff x="540125" y="3028300"/>
              <a:chExt cx="364425" cy="708800"/>
            </a:xfrm>
          </p:grpSpPr>
          <p:sp>
            <p:nvSpPr>
              <p:cNvPr id="224" name="Google Shape;224;p3"/>
              <p:cNvSpPr/>
              <p:nvPr/>
            </p:nvSpPr>
            <p:spPr>
              <a:xfrm>
                <a:off x="633200" y="3204825"/>
                <a:ext cx="3375" cy="2975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19" extrusionOk="0">
                    <a:moveTo>
                      <a:pt x="0" y="0"/>
                    </a:moveTo>
                    <a:lnTo>
                      <a:pt x="0" y="119"/>
                    </a:lnTo>
                    <a:lnTo>
                      <a:pt x="135" y="119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3"/>
              <p:cNvSpPr/>
              <p:nvPr/>
            </p:nvSpPr>
            <p:spPr>
              <a:xfrm>
                <a:off x="763725" y="3083325"/>
                <a:ext cx="3325" cy="307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23" extrusionOk="0">
                    <a:moveTo>
                      <a:pt x="1" y="0"/>
                    </a:moveTo>
                    <a:lnTo>
                      <a:pt x="1" y="122"/>
                    </a:lnTo>
                    <a:lnTo>
                      <a:pt x="132" y="122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3"/>
              <p:cNvSpPr/>
              <p:nvPr/>
            </p:nvSpPr>
            <p:spPr>
              <a:xfrm>
                <a:off x="540125" y="3330950"/>
                <a:ext cx="3000" cy="3325"/>
              </a:xfrm>
              <a:custGeom>
                <a:avLst/>
                <a:gdLst/>
                <a:ahLst/>
                <a:cxnLst/>
                <a:rect l="l" t="t" r="r" b="b"/>
                <a:pathLst>
                  <a:path w="120" h="133" extrusionOk="0">
                    <a:moveTo>
                      <a:pt x="1" y="1"/>
                    </a:moveTo>
                    <a:lnTo>
                      <a:pt x="1" y="132"/>
                    </a:lnTo>
                    <a:lnTo>
                      <a:pt x="119" y="132"/>
                    </a:lnTo>
                    <a:lnTo>
                      <a:pt x="119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3"/>
              <p:cNvSpPr/>
              <p:nvPr/>
            </p:nvSpPr>
            <p:spPr>
              <a:xfrm>
                <a:off x="595875" y="3081650"/>
                <a:ext cx="3300" cy="305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22" extrusionOk="0">
                    <a:moveTo>
                      <a:pt x="0" y="0"/>
                    </a:moveTo>
                    <a:lnTo>
                      <a:pt x="0" y="122"/>
                    </a:lnTo>
                    <a:lnTo>
                      <a:pt x="132" y="122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228;p3"/>
              <p:cNvSpPr/>
              <p:nvPr/>
            </p:nvSpPr>
            <p:spPr>
              <a:xfrm>
                <a:off x="579850" y="31480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229;p3"/>
              <p:cNvSpPr/>
              <p:nvPr/>
            </p:nvSpPr>
            <p:spPr>
              <a:xfrm>
                <a:off x="743300" y="3114725"/>
                <a:ext cx="172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52" extrusionOk="0">
                    <a:moveTo>
                      <a:pt x="1" y="0"/>
                    </a:moveTo>
                    <a:lnTo>
                      <a:pt x="1" y="52"/>
                    </a:lnTo>
                    <a:lnTo>
                      <a:pt x="68" y="52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3"/>
              <p:cNvSpPr/>
              <p:nvPr/>
            </p:nvSpPr>
            <p:spPr>
              <a:xfrm>
                <a:off x="684275" y="3028300"/>
                <a:ext cx="1725" cy="1625"/>
              </a:xfrm>
              <a:custGeom>
                <a:avLst/>
                <a:gdLst/>
                <a:ahLst/>
                <a:cxnLst/>
                <a:rect l="l" t="t" r="r" b="b"/>
                <a:pathLst>
                  <a:path w="69" h="65" extrusionOk="0">
                    <a:moveTo>
                      <a:pt x="1" y="1"/>
                    </a:moveTo>
                    <a:lnTo>
                      <a:pt x="1" y="65"/>
                    </a:lnTo>
                    <a:lnTo>
                      <a:pt x="68" y="65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3"/>
              <p:cNvSpPr/>
              <p:nvPr/>
            </p:nvSpPr>
            <p:spPr>
              <a:xfrm>
                <a:off x="886200" y="3442750"/>
                <a:ext cx="1300" cy="1325"/>
              </a:xfrm>
              <a:custGeom>
                <a:avLst/>
                <a:gdLst/>
                <a:ahLst/>
                <a:cxnLst/>
                <a:rect l="l" t="t" r="r" b="b"/>
                <a:pathLst>
                  <a:path w="52" h="53" extrusionOk="0">
                    <a:moveTo>
                      <a:pt x="0" y="1"/>
                    </a:moveTo>
                    <a:lnTo>
                      <a:pt x="0" y="52"/>
                    </a:lnTo>
                    <a:lnTo>
                      <a:pt x="51" y="52"/>
                    </a:lnTo>
                    <a:lnTo>
                      <a:pt x="51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32;p3"/>
              <p:cNvSpPr/>
              <p:nvPr/>
            </p:nvSpPr>
            <p:spPr>
              <a:xfrm>
                <a:off x="897875" y="3595250"/>
                <a:ext cx="132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53" h="52" extrusionOk="0">
                    <a:moveTo>
                      <a:pt x="1" y="1"/>
                    </a:moveTo>
                    <a:lnTo>
                      <a:pt x="1" y="52"/>
                    </a:lnTo>
                    <a:lnTo>
                      <a:pt x="52" y="52"/>
                    </a:lnTo>
                    <a:lnTo>
                      <a:pt x="52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33;p3"/>
              <p:cNvSpPr/>
              <p:nvPr/>
            </p:nvSpPr>
            <p:spPr>
              <a:xfrm>
                <a:off x="878175" y="3493775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234;p3"/>
              <p:cNvSpPr/>
              <p:nvPr/>
            </p:nvSpPr>
            <p:spPr>
              <a:xfrm>
                <a:off x="807375" y="317975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235;p3"/>
              <p:cNvSpPr/>
              <p:nvPr/>
            </p:nvSpPr>
            <p:spPr>
              <a:xfrm>
                <a:off x="656575" y="3272900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1" y="0"/>
                    </a:moveTo>
                    <a:lnTo>
                      <a:pt x="1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36;p3"/>
              <p:cNvSpPr/>
              <p:nvPr/>
            </p:nvSpPr>
            <p:spPr>
              <a:xfrm>
                <a:off x="549825" y="3363325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7"/>
                    </a:lnTo>
                    <a:lnTo>
                      <a:pt x="67" y="67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37;p3"/>
              <p:cNvSpPr/>
              <p:nvPr/>
            </p:nvSpPr>
            <p:spPr>
              <a:xfrm>
                <a:off x="598500" y="350780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0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38;p3"/>
              <p:cNvSpPr/>
              <p:nvPr/>
            </p:nvSpPr>
            <p:spPr>
              <a:xfrm>
                <a:off x="712325" y="3702650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" name="Google Shape;239;p3"/>
              <p:cNvSpPr/>
              <p:nvPr/>
            </p:nvSpPr>
            <p:spPr>
              <a:xfrm>
                <a:off x="766700" y="3540475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240;p3"/>
              <p:cNvSpPr/>
              <p:nvPr/>
            </p:nvSpPr>
            <p:spPr>
              <a:xfrm>
                <a:off x="887475" y="373540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41;p3"/>
              <p:cNvSpPr/>
              <p:nvPr/>
            </p:nvSpPr>
            <p:spPr>
              <a:xfrm>
                <a:off x="656900" y="3401350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42;p3"/>
              <p:cNvSpPr/>
              <p:nvPr/>
            </p:nvSpPr>
            <p:spPr>
              <a:xfrm>
                <a:off x="774375" y="3366275"/>
                <a:ext cx="14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6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55" y="68"/>
                    </a:lnTo>
                    <a:lnTo>
                      <a:pt x="5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" name="Google Shape;243;p3"/>
              <p:cNvSpPr/>
              <p:nvPr/>
            </p:nvSpPr>
            <p:spPr>
              <a:xfrm>
                <a:off x="852475" y="36005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" name="Google Shape;244;p3"/>
              <p:cNvSpPr/>
              <p:nvPr/>
            </p:nvSpPr>
            <p:spPr>
              <a:xfrm>
                <a:off x="857450" y="3060975"/>
                <a:ext cx="1375" cy="14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56" extrusionOk="0">
                    <a:moveTo>
                      <a:pt x="0" y="1"/>
                    </a:moveTo>
                    <a:lnTo>
                      <a:pt x="0" y="55"/>
                    </a:lnTo>
                    <a:lnTo>
                      <a:pt x="54" y="55"/>
                    </a:lnTo>
                    <a:lnTo>
                      <a:pt x="54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245;p3"/>
              <p:cNvSpPr/>
              <p:nvPr/>
            </p:nvSpPr>
            <p:spPr>
              <a:xfrm>
                <a:off x="570150" y="3498825"/>
                <a:ext cx="1725" cy="1625"/>
              </a:xfrm>
              <a:custGeom>
                <a:avLst/>
                <a:gdLst/>
                <a:ahLst/>
                <a:cxnLst/>
                <a:rect l="l" t="t" r="r" b="b"/>
                <a:pathLst>
                  <a:path w="69" h="65" extrusionOk="0">
                    <a:moveTo>
                      <a:pt x="1" y="0"/>
                    </a:moveTo>
                    <a:lnTo>
                      <a:pt x="1" y="65"/>
                    </a:lnTo>
                    <a:lnTo>
                      <a:pt x="68" y="65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3"/>
              <p:cNvSpPr/>
              <p:nvPr/>
            </p:nvSpPr>
            <p:spPr>
              <a:xfrm>
                <a:off x="726025" y="33459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7" y="68"/>
                    </a:lnTo>
                    <a:lnTo>
                      <a:pt x="67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47;p3"/>
              <p:cNvSpPr/>
              <p:nvPr/>
            </p:nvSpPr>
            <p:spPr>
              <a:xfrm>
                <a:off x="867850" y="3149075"/>
                <a:ext cx="1625" cy="1400"/>
              </a:xfrm>
              <a:custGeom>
                <a:avLst/>
                <a:gdLst/>
                <a:ahLst/>
                <a:cxnLst/>
                <a:rect l="l" t="t" r="r" b="b"/>
                <a:pathLst>
                  <a:path w="65" h="56" extrusionOk="0">
                    <a:moveTo>
                      <a:pt x="0" y="1"/>
                    </a:moveTo>
                    <a:lnTo>
                      <a:pt x="0" y="55"/>
                    </a:lnTo>
                    <a:lnTo>
                      <a:pt x="65" y="55"/>
                    </a:lnTo>
                    <a:lnTo>
                      <a:pt x="6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3"/>
              <p:cNvSpPr/>
              <p:nvPr/>
            </p:nvSpPr>
            <p:spPr>
              <a:xfrm>
                <a:off x="657225" y="314740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67" y="68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3"/>
              <p:cNvSpPr/>
              <p:nvPr/>
            </p:nvSpPr>
            <p:spPr>
              <a:xfrm>
                <a:off x="710625" y="366830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0"/>
                    </a:moveTo>
                    <a:lnTo>
                      <a:pt x="1" y="67"/>
                    </a:lnTo>
                    <a:lnTo>
                      <a:pt x="68" y="67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250;p3"/>
              <p:cNvSpPr/>
              <p:nvPr/>
            </p:nvSpPr>
            <p:spPr>
              <a:xfrm>
                <a:off x="899175" y="3347625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7"/>
                    </a:lnTo>
                    <a:lnTo>
                      <a:pt x="67" y="67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3"/>
              <p:cNvSpPr/>
              <p:nvPr/>
            </p:nvSpPr>
            <p:spPr>
              <a:xfrm>
                <a:off x="902850" y="322685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3"/>
              <p:cNvSpPr/>
              <p:nvPr/>
            </p:nvSpPr>
            <p:spPr>
              <a:xfrm>
                <a:off x="819075" y="3437075"/>
                <a:ext cx="137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52" extrusionOk="0">
                    <a:moveTo>
                      <a:pt x="1" y="1"/>
                    </a:moveTo>
                    <a:lnTo>
                      <a:pt x="1" y="52"/>
                    </a:lnTo>
                    <a:lnTo>
                      <a:pt x="55" y="52"/>
                    </a:lnTo>
                    <a:lnTo>
                      <a:pt x="5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253;p3"/>
              <p:cNvSpPr/>
              <p:nvPr/>
            </p:nvSpPr>
            <p:spPr>
              <a:xfrm>
                <a:off x="708625" y="3222125"/>
                <a:ext cx="3400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35" extrusionOk="0">
                    <a:moveTo>
                      <a:pt x="1" y="0"/>
                    </a:moveTo>
                    <a:lnTo>
                      <a:pt x="1" y="135"/>
                    </a:lnTo>
                    <a:lnTo>
                      <a:pt x="135" y="135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" name="Google Shape;254;p3"/>
              <p:cNvSpPr/>
              <p:nvPr/>
            </p:nvSpPr>
            <p:spPr>
              <a:xfrm>
                <a:off x="892525" y="3304200"/>
                <a:ext cx="3375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36" extrusionOk="0">
                    <a:moveTo>
                      <a:pt x="0" y="1"/>
                    </a:moveTo>
                    <a:lnTo>
                      <a:pt x="0" y="135"/>
                    </a:lnTo>
                    <a:lnTo>
                      <a:pt x="135" y="135"/>
                    </a:lnTo>
                    <a:lnTo>
                      <a:pt x="13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255;p3"/>
              <p:cNvSpPr/>
              <p:nvPr/>
            </p:nvSpPr>
            <p:spPr>
              <a:xfrm>
                <a:off x="567850" y="3582200"/>
                <a:ext cx="3300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5" extrusionOk="0">
                    <a:moveTo>
                      <a:pt x="0" y="0"/>
                    </a:moveTo>
                    <a:lnTo>
                      <a:pt x="0" y="135"/>
                    </a:lnTo>
                    <a:lnTo>
                      <a:pt x="131" y="135"/>
                    </a:lnTo>
                    <a:lnTo>
                      <a:pt x="131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3"/>
              <p:cNvSpPr/>
              <p:nvPr/>
            </p:nvSpPr>
            <p:spPr>
              <a:xfrm>
                <a:off x="751725" y="3706650"/>
                <a:ext cx="3300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6" extrusionOk="0">
                    <a:moveTo>
                      <a:pt x="0" y="1"/>
                    </a:moveTo>
                    <a:lnTo>
                      <a:pt x="0" y="135"/>
                    </a:lnTo>
                    <a:lnTo>
                      <a:pt x="132" y="135"/>
                    </a:lnTo>
                    <a:lnTo>
                      <a:pt x="132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3"/>
              <p:cNvSpPr/>
              <p:nvPr/>
            </p:nvSpPr>
            <p:spPr>
              <a:xfrm>
                <a:off x="696950" y="3531500"/>
                <a:ext cx="3375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36" extrusionOk="0">
                    <a:moveTo>
                      <a:pt x="0" y="0"/>
                    </a:moveTo>
                    <a:lnTo>
                      <a:pt x="0" y="135"/>
                    </a:lnTo>
                    <a:lnTo>
                      <a:pt x="135" y="135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3"/>
              <p:cNvSpPr/>
              <p:nvPr/>
            </p:nvSpPr>
            <p:spPr>
              <a:xfrm>
                <a:off x="679950" y="3419700"/>
                <a:ext cx="3325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5" extrusionOk="0">
                    <a:moveTo>
                      <a:pt x="1" y="0"/>
                    </a:moveTo>
                    <a:lnTo>
                      <a:pt x="1" y="135"/>
                    </a:lnTo>
                    <a:lnTo>
                      <a:pt x="132" y="135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259;p3"/>
              <p:cNvSpPr/>
              <p:nvPr/>
            </p:nvSpPr>
            <p:spPr>
              <a:xfrm>
                <a:off x="836450" y="3355300"/>
                <a:ext cx="3400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36" extrusionOk="0">
                    <a:moveTo>
                      <a:pt x="1" y="1"/>
                    </a:moveTo>
                    <a:lnTo>
                      <a:pt x="1" y="135"/>
                    </a:lnTo>
                    <a:lnTo>
                      <a:pt x="135" y="135"/>
                    </a:lnTo>
                    <a:lnTo>
                      <a:pt x="13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0" name="Google Shape;260;p3"/>
            <p:cNvGrpSpPr/>
            <p:nvPr/>
          </p:nvGrpSpPr>
          <p:grpSpPr>
            <a:xfrm rot="5400000">
              <a:off x="3406651" y="-1249544"/>
              <a:ext cx="2644414" cy="5143478"/>
              <a:chOff x="540125" y="3028300"/>
              <a:chExt cx="364425" cy="708800"/>
            </a:xfrm>
          </p:grpSpPr>
          <p:sp>
            <p:nvSpPr>
              <p:cNvPr id="261" name="Google Shape;261;p3"/>
              <p:cNvSpPr/>
              <p:nvPr/>
            </p:nvSpPr>
            <p:spPr>
              <a:xfrm>
                <a:off x="633200" y="3204825"/>
                <a:ext cx="3375" cy="2975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19" extrusionOk="0">
                    <a:moveTo>
                      <a:pt x="0" y="0"/>
                    </a:moveTo>
                    <a:lnTo>
                      <a:pt x="0" y="119"/>
                    </a:lnTo>
                    <a:lnTo>
                      <a:pt x="135" y="119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3"/>
              <p:cNvSpPr/>
              <p:nvPr/>
            </p:nvSpPr>
            <p:spPr>
              <a:xfrm>
                <a:off x="763725" y="3083325"/>
                <a:ext cx="3325" cy="307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23" extrusionOk="0">
                    <a:moveTo>
                      <a:pt x="1" y="0"/>
                    </a:moveTo>
                    <a:lnTo>
                      <a:pt x="1" y="122"/>
                    </a:lnTo>
                    <a:lnTo>
                      <a:pt x="132" y="122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263;p3"/>
              <p:cNvSpPr/>
              <p:nvPr/>
            </p:nvSpPr>
            <p:spPr>
              <a:xfrm>
                <a:off x="540125" y="3330950"/>
                <a:ext cx="3000" cy="3325"/>
              </a:xfrm>
              <a:custGeom>
                <a:avLst/>
                <a:gdLst/>
                <a:ahLst/>
                <a:cxnLst/>
                <a:rect l="l" t="t" r="r" b="b"/>
                <a:pathLst>
                  <a:path w="120" h="133" extrusionOk="0">
                    <a:moveTo>
                      <a:pt x="1" y="1"/>
                    </a:moveTo>
                    <a:lnTo>
                      <a:pt x="1" y="132"/>
                    </a:lnTo>
                    <a:lnTo>
                      <a:pt x="119" y="132"/>
                    </a:lnTo>
                    <a:lnTo>
                      <a:pt x="119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" name="Google Shape;264;p3"/>
              <p:cNvSpPr/>
              <p:nvPr/>
            </p:nvSpPr>
            <p:spPr>
              <a:xfrm>
                <a:off x="595875" y="3081650"/>
                <a:ext cx="3300" cy="305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22" extrusionOk="0">
                    <a:moveTo>
                      <a:pt x="0" y="0"/>
                    </a:moveTo>
                    <a:lnTo>
                      <a:pt x="0" y="122"/>
                    </a:lnTo>
                    <a:lnTo>
                      <a:pt x="132" y="122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265;p3"/>
              <p:cNvSpPr/>
              <p:nvPr/>
            </p:nvSpPr>
            <p:spPr>
              <a:xfrm>
                <a:off x="579850" y="31480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3"/>
              <p:cNvSpPr/>
              <p:nvPr/>
            </p:nvSpPr>
            <p:spPr>
              <a:xfrm>
                <a:off x="743300" y="3114725"/>
                <a:ext cx="172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52" extrusionOk="0">
                    <a:moveTo>
                      <a:pt x="1" y="0"/>
                    </a:moveTo>
                    <a:lnTo>
                      <a:pt x="1" y="52"/>
                    </a:lnTo>
                    <a:lnTo>
                      <a:pt x="68" y="52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3"/>
              <p:cNvSpPr/>
              <p:nvPr/>
            </p:nvSpPr>
            <p:spPr>
              <a:xfrm>
                <a:off x="684275" y="3028300"/>
                <a:ext cx="1725" cy="1625"/>
              </a:xfrm>
              <a:custGeom>
                <a:avLst/>
                <a:gdLst/>
                <a:ahLst/>
                <a:cxnLst/>
                <a:rect l="l" t="t" r="r" b="b"/>
                <a:pathLst>
                  <a:path w="69" h="65" extrusionOk="0">
                    <a:moveTo>
                      <a:pt x="1" y="1"/>
                    </a:moveTo>
                    <a:lnTo>
                      <a:pt x="1" y="65"/>
                    </a:lnTo>
                    <a:lnTo>
                      <a:pt x="68" y="65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268;p3"/>
              <p:cNvSpPr/>
              <p:nvPr/>
            </p:nvSpPr>
            <p:spPr>
              <a:xfrm>
                <a:off x="886200" y="3442750"/>
                <a:ext cx="1300" cy="1325"/>
              </a:xfrm>
              <a:custGeom>
                <a:avLst/>
                <a:gdLst/>
                <a:ahLst/>
                <a:cxnLst/>
                <a:rect l="l" t="t" r="r" b="b"/>
                <a:pathLst>
                  <a:path w="52" h="53" extrusionOk="0">
                    <a:moveTo>
                      <a:pt x="0" y="1"/>
                    </a:moveTo>
                    <a:lnTo>
                      <a:pt x="0" y="52"/>
                    </a:lnTo>
                    <a:lnTo>
                      <a:pt x="51" y="52"/>
                    </a:lnTo>
                    <a:lnTo>
                      <a:pt x="51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269;p3"/>
              <p:cNvSpPr/>
              <p:nvPr/>
            </p:nvSpPr>
            <p:spPr>
              <a:xfrm>
                <a:off x="897875" y="3595250"/>
                <a:ext cx="132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53" h="52" extrusionOk="0">
                    <a:moveTo>
                      <a:pt x="1" y="1"/>
                    </a:moveTo>
                    <a:lnTo>
                      <a:pt x="1" y="52"/>
                    </a:lnTo>
                    <a:lnTo>
                      <a:pt x="52" y="52"/>
                    </a:lnTo>
                    <a:lnTo>
                      <a:pt x="52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270;p3"/>
              <p:cNvSpPr/>
              <p:nvPr/>
            </p:nvSpPr>
            <p:spPr>
              <a:xfrm>
                <a:off x="878175" y="3493775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" name="Google Shape;271;p3"/>
              <p:cNvSpPr/>
              <p:nvPr/>
            </p:nvSpPr>
            <p:spPr>
              <a:xfrm>
                <a:off x="807375" y="317975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" name="Google Shape;272;p3"/>
              <p:cNvSpPr/>
              <p:nvPr/>
            </p:nvSpPr>
            <p:spPr>
              <a:xfrm>
                <a:off x="656575" y="3272900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1" y="0"/>
                    </a:moveTo>
                    <a:lnTo>
                      <a:pt x="1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273;p3"/>
              <p:cNvSpPr/>
              <p:nvPr/>
            </p:nvSpPr>
            <p:spPr>
              <a:xfrm>
                <a:off x="549825" y="3363325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7"/>
                    </a:lnTo>
                    <a:lnTo>
                      <a:pt x="67" y="67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" name="Google Shape;274;p3"/>
              <p:cNvSpPr/>
              <p:nvPr/>
            </p:nvSpPr>
            <p:spPr>
              <a:xfrm>
                <a:off x="598500" y="350780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0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275;p3"/>
              <p:cNvSpPr/>
              <p:nvPr/>
            </p:nvSpPr>
            <p:spPr>
              <a:xfrm>
                <a:off x="712325" y="3702650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" name="Google Shape;276;p3"/>
              <p:cNvSpPr/>
              <p:nvPr/>
            </p:nvSpPr>
            <p:spPr>
              <a:xfrm>
                <a:off x="766700" y="3540475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" name="Google Shape;277;p3"/>
              <p:cNvSpPr/>
              <p:nvPr/>
            </p:nvSpPr>
            <p:spPr>
              <a:xfrm>
                <a:off x="887475" y="373540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278;p3"/>
              <p:cNvSpPr/>
              <p:nvPr/>
            </p:nvSpPr>
            <p:spPr>
              <a:xfrm>
                <a:off x="656900" y="3401350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279;p3"/>
              <p:cNvSpPr/>
              <p:nvPr/>
            </p:nvSpPr>
            <p:spPr>
              <a:xfrm>
                <a:off x="774375" y="3366275"/>
                <a:ext cx="14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6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55" y="68"/>
                    </a:lnTo>
                    <a:lnTo>
                      <a:pt x="5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280;p3"/>
              <p:cNvSpPr/>
              <p:nvPr/>
            </p:nvSpPr>
            <p:spPr>
              <a:xfrm>
                <a:off x="852475" y="36005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" name="Google Shape;281;p3"/>
              <p:cNvSpPr/>
              <p:nvPr/>
            </p:nvSpPr>
            <p:spPr>
              <a:xfrm>
                <a:off x="857450" y="3060975"/>
                <a:ext cx="1375" cy="14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56" extrusionOk="0">
                    <a:moveTo>
                      <a:pt x="0" y="1"/>
                    </a:moveTo>
                    <a:lnTo>
                      <a:pt x="0" y="55"/>
                    </a:lnTo>
                    <a:lnTo>
                      <a:pt x="54" y="55"/>
                    </a:lnTo>
                    <a:lnTo>
                      <a:pt x="54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" name="Google Shape;282;p3"/>
              <p:cNvSpPr/>
              <p:nvPr/>
            </p:nvSpPr>
            <p:spPr>
              <a:xfrm>
                <a:off x="570150" y="3498825"/>
                <a:ext cx="1725" cy="1625"/>
              </a:xfrm>
              <a:custGeom>
                <a:avLst/>
                <a:gdLst/>
                <a:ahLst/>
                <a:cxnLst/>
                <a:rect l="l" t="t" r="r" b="b"/>
                <a:pathLst>
                  <a:path w="69" h="65" extrusionOk="0">
                    <a:moveTo>
                      <a:pt x="1" y="0"/>
                    </a:moveTo>
                    <a:lnTo>
                      <a:pt x="1" y="65"/>
                    </a:lnTo>
                    <a:lnTo>
                      <a:pt x="68" y="65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283;p3"/>
              <p:cNvSpPr/>
              <p:nvPr/>
            </p:nvSpPr>
            <p:spPr>
              <a:xfrm>
                <a:off x="726025" y="33459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7" y="68"/>
                    </a:lnTo>
                    <a:lnTo>
                      <a:pt x="67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" name="Google Shape;284;p3"/>
              <p:cNvSpPr/>
              <p:nvPr/>
            </p:nvSpPr>
            <p:spPr>
              <a:xfrm>
                <a:off x="867850" y="3149075"/>
                <a:ext cx="1625" cy="1400"/>
              </a:xfrm>
              <a:custGeom>
                <a:avLst/>
                <a:gdLst/>
                <a:ahLst/>
                <a:cxnLst/>
                <a:rect l="l" t="t" r="r" b="b"/>
                <a:pathLst>
                  <a:path w="65" h="56" extrusionOk="0">
                    <a:moveTo>
                      <a:pt x="0" y="1"/>
                    </a:moveTo>
                    <a:lnTo>
                      <a:pt x="0" y="55"/>
                    </a:lnTo>
                    <a:lnTo>
                      <a:pt x="65" y="55"/>
                    </a:lnTo>
                    <a:lnTo>
                      <a:pt x="6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" name="Google Shape;285;p3"/>
              <p:cNvSpPr/>
              <p:nvPr/>
            </p:nvSpPr>
            <p:spPr>
              <a:xfrm>
                <a:off x="657225" y="314740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67" y="68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" name="Google Shape;286;p3"/>
              <p:cNvSpPr/>
              <p:nvPr/>
            </p:nvSpPr>
            <p:spPr>
              <a:xfrm>
                <a:off x="710625" y="366830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0"/>
                    </a:moveTo>
                    <a:lnTo>
                      <a:pt x="1" y="67"/>
                    </a:lnTo>
                    <a:lnTo>
                      <a:pt x="68" y="67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287;p3"/>
              <p:cNvSpPr/>
              <p:nvPr/>
            </p:nvSpPr>
            <p:spPr>
              <a:xfrm>
                <a:off x="899175" y="3347625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7"/>
                    </a:lnTo>
                    <a:lnTo>
                      <a:pt x="67" y="67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288;p3"/>
              <p:cNvSpPr/>
              <p:nvPr/>
            </p:nvSpPr>
            <p:spPr>
              <a:xfrm>
                <a:off x="902850" y="322685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" name="Google Shape;289;p3"/>
              <p:cNvSpPr/>
              <p:nvPr/>
            </p:nvSpPr>
            <p:spPr>
              <a:xfrm>
                <a:off x="819075" y="3437075"/>
                <a:ext cx="137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52" extrusionOk="0">
                    <a:moveTo>
                      <a:pt x="1" y="1"/>
                    </a:moveTo>
                    <a:lnTo>
                      <a:pt x="1" y="52"/>
                    </a:lnTo>
                    <a:lnTo>
                      <a:pt x="55" y="52"/>
                    </a:lnTo>
                    <a:lnTo>
                      <a:pt x="5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" name="Google Shape;290;p3"/>
              <p:cNvSpPr/>
              <p:nvPr/>
            </p:nvSpPr>
            <p:spPr>
              <a:xfrm>
                <a:off x="708625" y="3222125"/>
                <a:ext cx="3400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35" extrusionOk="0">
                    <a:moveTo>
                      <a:pt x="1" y="0"/>
                    </a:moveTo>
                    <a:lnTo>
                      <a:pt x="1" y="135"/>
                    </a:lnTo>
                    <a:lnTo>
                      <a:pt x="135" y="135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" name="Google Shape;291;p3"/>
              <p:cNvSpPr/>
              <p:nvPr/>
            </p:nvSpPr>
            <p:spPr>
              <a:xfrm>
                <a:off x="892525" y="3304200"/>
                <a:ext cx="3375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36" extrusionOk="0">
                    <a:moveTo>
                      <a:pt x="0" y="1"/>
                    </a:moveTo>
                    <a:lnTo>
                      <a:pt x="0" y="135"/>
                    </a:lnTo>
                    <a:lnTo>
                      <a:pt x="135" y="135"/>
                    </a:lnTo>
                    <a:lnTo>
                      <a:pt x="13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" name="Google Shape;292;p3"/>
              <p:cNvSpPr/>
              <p:nvPr/>
            </p:nvSpPr>
            <p:spPr>
              <a:xfrm>
                <a:off x="567850" y="3582200"/>
                <a:ext cx="3300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5" extrusionOk="0">
                    <a:moveTo>
                      <a:pt x="0" y="0"/>
                    </a:moveTo>
                    <a:lnTo>
                      <a:pt x="0" y="135"/>
                    </a:lnTo>
                    <a:lnTo>
                      <a:pt x="131" y="135"/>
                    </a:lnTo>
                    <a:lnTo>
                      <a:pt x="131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" name="Google Shape;293;p3"/>
              <p:cNvSpPr/>
              <p:nvPr/>
            </p:nvSpPr>
            <p:spPr>
              <a:xfrm>
                <a:off x="751725" y="3706650"/>
                <a:ext cx="3300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6" extrusionOk="0">
                    <a:moveTo>
                      <a:pt x="0" y="1"/>
                    </a:moveTo>
                    <a:lnTo>
                      <a:pt x="0" y="135"/>
                    </a:lnTo>
                    <a:lnTo>
                      <a:pt x="132" y="135"/>
                    </a:lnTo>
                    <a:lnTo>
                      <a:pt x="132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" name="Google Shape;294;p3"/>
              <p:cNvSpPr/>
              <p:nvPr/>
            </p:nvSpPr>
            <p:spPr>
              <a:xfrm>
                <a:off x="696950" y="3531500"/>
                <a:ext cx="3375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36" extrusionOk="0">
                    <a:moveTo>
                      <a:pt x="0" y="0"/>
                    </a:moveTo>
                    <a:lnTo>
                      <a:pt x="0" y="135"/>
                    </a:lnTo>
                    <a:lnTo>
                      <a:pt x="135" y="135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295;p3"/>
              <p:cNvSpPr/>
              <p:nvPr/>
            </p:nvSpPr>
            <p:spPr>
              <a:xfrm>
                <a:off x="679950" y="3419700"/>
                <a:ext cx="3325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5" extrusionOk="0">
                    <a:moveTo>
                      <a:pt x="1" y="0"/>
                    </a:moveTo>
                    <a:lnTo>
                      <a:pt x="1" y="135"/>
                    </a:lnTo>
                    <a:lnTo>
                      <a:pt x="132" y="135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" name="Google Shape;296;p3"/>
              <p:cNvSpPr/>
              <p:nvPr/>
            </p:nvSpPr>
            <p:spPr>
              <a:xfrm>
                <a:off x="836450" y="3355300"/>
                <a:ext cx="3400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36" extrusionOk="0">
                    <a:moveTo>
                      <a:pt x="1" y="1"/>
                    </a:moveTo>
                    <a:lnTo>
                      <a:pt x="1" y="135"/>
                    </a:lnTo>
                    <a:lnTo>
                      <a:pt x="135" y="135"/>
                    </a:lnTo>
                    <a:lnTo>
                      <a:pt x="13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7" name="Google Shape;297;p3"/>
            <p:cNvGrpSpPr/>
            <p:nvPr/>
          </p:nvGrpSpPr>
          <p:grpSpPr>
            <a:xfrm rot="5400000">
              <a:off x="3406651" y="1243856"/>
              <a:ext cx="2644414" cy="5143478"/>
              <a:chOff x="540125" y="3028300"/>
              <a:chExt cx="364425" cy="708800"/>
            </a:xfrm>
          </p:grpSpPr>
          <p:sp>
            <p:nvSpPr>
              <p:cNvPr id="298" name="Google Shape;298;p3"/>
              <p:cNvSpPr/>
              <p:nvPr/>
            </p:nvSpPr>
            <p:spPr>
              <a:xfrm>
                <a:off x="633200" y="3204825"/>
                <a:ext cx="3375" cy="2975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19" extrusionOk="0">
                    <a:moveTo>
                      <a:pt x="0" y="0"/>
                    </a:moveTo>
                    <a:lnTo>
                      <a:pt x="0" y="119"/>
                    </a:lnTo>
                    <a:lnTo>
                      <a:pt x="135" y="119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" name="Google Shape;299;p3"/>
              <p:cNvSpPr/>
              <p:nvPr/>
            </p:nvSpPr>
            <p:spPr>
              <a:xfrm>
                <a:off x="763725" y="3083325"/>
                <a:ext cx="3325" cy="307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23" extrusionOk="0">
                    <a:moveTo>
                      <a:pt x="1" y="0"/>
                    </a:moveTo>
                    <a:lnTo>
                      <a:pt x="1" y="122"/>
                    </a:lnTo>
                    <a:lnTo>
                      <a:pt x="132" y="122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" name="Google Shape;300;p3"/>
              <p:cNvSpPr/>
              <p:nvPr/>
            </p:nvSpPr>
            <p:spPr>
              <a:xfrm>
                <a:off x="540125" y="3330950"/>
                <a:ext cx="3000" cy="3325"/>
              </a:xfrm>
              <a:custGeom>
                <a:avLst/>
                <a:gdLst/>
                <a:ahLst/>
                <a:cxnLst/>
                <a:rect l="l" t="t" r="r" b="b"/>
                <a:pathLst>
                  <a:path w="120" h="133" extrusionOk="0">
                    <a:moveTo>
                      <a:pt x="1" y="1"/>
                    </a:moveTo>
                    <a:lnTo>
                      <a:pt x="1" y="132"/>
                    </a:lnTo>
                    <a:lnTo>
                      <a:pt x="119" y="132"/>
                    </a:lnTo>
                    <a:lnTo>
                      <a:pt x="119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" name="Google Shape;301;p3"/>
              <p:cNvSpPr/>
              <p:nvPr/>
            </p:nvSpPr>
            <p:spPr>
              <a:xfrm>
                <a:off x="595875" y="3081650"/>
                <a:ext cx="3300" cy="305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22" extrusionOk="0">
                    <a:moveTo>
                      <a:pt x="0" y="0"/>
                    </a:moveTo>
                    <a:lnTo>
                      <a:pt x="0" y="122"/>
                    </a:lnTo>
                    <a:lnTo>
                      <a:pt x="132" y="122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" name="Google Shape;302;p3"/>
              <p:cNvSpPr/>
              <p:nvPr/>
            </p:nvSpPr>
            <p:spPr>
              <a:xfrm>
                <a:off x="579850" y="31480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" name="Google Shape;303;p3"/>
              <p:cNvSpPr/>
              <p:nvPr/>
            </p:nvSpPr>
            <p:spPr>
              <a:xfrm>
                <a:off x="743300" y="3114725"/>
                <a:ext cx="172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52" extrusionOk="0">
                    <a:moveTo>
                      <a:pt x="1" y="0"/>
                    </a:moveTo>
                    <a:lnTo>
                      <a:pt x="1" y="52"/>
                    </a:lnTo>
                    <a:lnTo>
                      <a:pt x="68" y="52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" name="Google Shape;304;p3"/>
              <p:cNvSpPr/>
              <p:nvPr/>
            </p:nvSpPr>
            <p:spPr>
              <a:xfrm>
                <a:off x="684275" y="3028300"/>
                <a:ext cx="1725" cy="1625"/>
              </a:xfrm>
              <a:custGeom>
                <a:avLst/>
                <a:gdLst/>
                <a:ahLst/>
                <a:cxnLst/>
                <a:rect l="l" t="t" r="r" b="b"/>
                <a:pathLst>
                  <a:path w="69" h="65" extrusionOk="0">
                    <a:moveTo>
                      <a:pt x="1" y="1"/>
                    </a:moveTo>
                    <a:lnTo>
                      <a:pt x="1" y="65"/>
                    </a:lnTo>
                    <a:lnTo>
                      <a:pt x="68" y="65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" name="Google Shape;305;p3"/>
              <p:cNvSpPr/>
              <p:nvPr/>
            </p:nvSpPr>
            <p:spPr>
              <a:xfrm>
                <a:off x="886200" y="3442750"/>
                <a:ext cx="1300" cy="1325"/>
              </a:xfrm>
              <a:custGeom>
                <a:avLst/>
                <a:gdLst/>
                <a:ahLst/>
                <a:cxnLst/>
                <a:rect l="l" t="t" r="r" b="b"/>
                <a:pathLst>
                  <a:path w="52" h="53" extrusionOk="0">
                    <a:moveTo>
                      <a:pt x="0" y="1"/>
                    </a:moveTo>
                    <a:lnTo>
                      <a:pt x="0" y="52"/>
                    </a:lnTo>
                    <a:lnTo>
                      <a:pt x="51" y="52"/>
                    </a:lnTo>
                    <a:lnTo>
                      <a:pt x="51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" name="Google Shape;306;p3"/>
              <p:cNvSpPr/>
              <p:nvPr/>
            </p:nvSpPr>
            <p:spPr>
              <a:xfrm>
                <a:off x="897875" y="3595250"/>
                <a:ext cx="132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53" h="52" extrusionOk="0">
                    <a:moveTo>
                      <a:pt x="1" y="1"/>
                    </a:moveTo>
                    <a:lnTo>
                      <a:pt x="1" y="52"/>
                    </a:lnTo>
                    <a:lnTo>
                      <a:pt x="52" y="52"/>
                    </a:lnTo>
                    <a:lnTo>
                      <a:pt x="52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" name="Google Shape;307;p3"/>
              <p:cNvSpPr/>
              <p:nvPr/>
            </p:nvSpPr>
            <p:spPr>
              <a:xfrm>
                <a:off x="878175" y="3493775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" name="Google Shape;308;p3"/>
              <p:cNvSpPr/>
              <p:nvPr/>
            </p:nvSpPr>
            <p:spPr>
              <a:xfrm>
                <a:off x="807375" y="317975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" name="Google Shape;309;p3"/>
              <p:cNvSpPr/>
              <p:nvPr/>
            </p:nvSpPr>
            <p:spPr>
              <a:xfrm>
                <a:off x="656575" y="3272900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1" y="0"/>
                    </a:moveTo>
                    <a:lnTo>
                      <a:pt x="1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" name="Google Shape;310;p3"/>
              <p:cNvSpPr/>
              <p:nvPr/>
            </p:nvSpPr>
            <p:spPr>
              <a:xfrm>
                <a:off x="549825" y="3363325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7"/>
                    </a:lnTo>
                    <a:lnTo>
                      <a:pt x="67" y="67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" name="Google Shape;311;p3"/>
              <p:cNvSpPr/>
              <p:nvPr/>
            </p:nvSpPr>
            <p:spPr>
              <a:xfrm>
                <a:off x="598500" y="350780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0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" name="Google Shape;312;p3"/>
              <p:cNvSpPr/>
              <p:nvPr/>
            </p:nvSpPr>
            <p:spPr>
              <a:xfrm>
                <a:off x="712325" y="3702650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" name="Google Shape;313;p3"/>
              <p:cNvSpPr/>
              <p:nvPr/>
            </p:nvSpPr>
            <p:spPr>
              <a:xfrm>
                <a:off x="766700" y="3540475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" name="Google Shape;314;p3"/>
              <p:cNvSpPr/>
              <p:nvPr/>
            </p:nvSpPr>
            <p:spPr>
              <a:xfrm>
                <a:off x="887475" y="373540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" name="Google Shape;315;p3"/>
              <p:cNvSpPr/>
              <p:nvPr/>
            </p:nvSpPr>
            <p:spPr>
              <a:xfrm>
                <a:off x="656900" y="3401350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" name="Google Shape;316;p3"/>
              <p:cNvSpPr/>
              <p:nvPr/>
            </p:nvSpPr>
            <p:spPr>
              <a:xfrm>
                <a:off x="774375" y="3366275"/>
                <a:ext cx="14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6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55" y="68"/>
                    </a:lnTo>
                    <a:lnTo>
                      <a:pt x="5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" name="Google Shape;317;p3"/>
              <p:cNvSpPr/>
              <p:nvPr/>
            </p:nvSpPr>
            <p:spPr>
              <a:xfrm>
                <a:off x="852475" y="36005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" name="Google Shape;318;p3"/>
              <p:cNvSpPr/>
              <p:nvPr/>
            </p:nvSpPr>
            <p:spPr>
              <a:xfrm>
                <a:off x="857450" y="3060975"/>
                <a:ext cx="1375" cy="14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56" extrusionOk="0">
                    <a:moveTo>
                      <a:pt x="0" y="1"/>
                    </a:moveTo>
                    <a:lnTo>
                      <a:pt x="0" y="55"/>
                    </a:lnTo>
                    <a:lnTo>
                      <a:pt x="54" y="55"/>
                    </a:lnTo>
                    <a:lnTo>
                      <a:pt x="54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" name="Google Shape;319;p3"/>
              <p:cNvSpPr/>
              <p:nvPr/>
            </p:nvSpPr>
            <p:spPr>
              <a:xfrm>
                <a:off x="570150" y="3498825"/>
                <a:ext cx="1725" cy="1625"/>
              </a:xfrm>
              <a:custGeom>
                <a:avLst/>
                <a:gdLst/>
                <a:ahLst/>
                <a:cxnLst/>
                <a:rect l="l" t="t" r="r" b="b"/>
                <a:pathLst>
                  <a:path w="69" h="65" extrusionOk="0">
                    <a:moveTo>
                      <a:pt x="1" y="0"/>
                    </a:moveTo>
                    <a:lnTo>
                      <a:pt x="1" y="65"/>
                    </a:lnTo>
                    <a:lnTo>
                      <a:pt x="68" y="65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" name="Google Shape;320;p3"/>
              <p:cNvSpPr/>
              <p:nvPr/>
            </p:nvSpPr>
            <p:spPr>
              <a:xfrm>
                <a:off x="726025" y="33459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7" y="68"/>
                    </a:lnTo>
                    <a:lnTo>
                      <a:pt x="67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" name="Google Shape;321;p3"/>
              <p:cNvSpPr/>
              <p:nvPr/>
            </p:nvSpPr>
            <p:spPr>
              <a:xfrm>
                <a:off x="867850" y="3149075"/>
                <a:ext cx="1625" cy="1400"/>
              </a:xfrm>
              <a:custGeom>
                <a:avLst/>
                <a:gdLst/>
                <a:ahLst/>
                <a:cxnLst/>
                <a:rect l="l" t="t" r="r" b="b"/>
                <a:pathLst>
                  <a:path w="65" h="56" extrusionOk="0">
                    <a:moveTo>
                      <a:pt x="0" y="1"/>
                    </a:moveTo>
                    <a:lnTo>
                      <a:pt x="0" y="55"/>
                    </a:lnTo>
                    <a:lnTo>
                      <a:pt x="65" y="55"/>
                    </a:lnTo>
                    <a:lnTo>
                      <a:pt x="6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" name="Google Shape;322;p3"/>
              <p:cNvSpPr/>
              <p:nvPr/>
            </p:nvSpPr>
            <p:spPr>
              <a:xfrm>
                <a:off x="657225" y="314740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67" y="68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" name="Google Shape;323;p3"/>
              <p:cNvSpPr/>
              <p:nvPr/>
            </p:nvSpPr>
            <p:spPr>
              <a:xfrm>
                <a:off x="710625" y="366830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0"/>
                    </a:moveTo>
                    <a:lnTo>
                      <a:pt x="1" y="67"/>
                    </a:lnTo>
                    <a:lnTo>
                      <a:pt x="68" y="67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" name="Google Shape;324;p3"/>
              <p:cNvSpPr/>
              <p:nvPr/>
            </p:nvSpPr>
            <p:spPr>
              <a:xfrm>
                <a:off x="899175" y="3347625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7"/>
                    </a:lnTo>
                    <a:lnTo>
                      <a:pt x="67" y="67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" name="Google Shape;325;p3"/>
              <p:cNvSpPr/>
              <p:nvPr/>
            </p:nvSpPr>
            <p:spPr>
              <a:xfrm>
                <a:off x="902850" y="322685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" name="Google Shape;326;p3"/>
              <p:cNvSpPr/>
              <p:nvPr/>
            </p:nvSpPr>
            <p:spPr>
              <a:xfrm>
                <a:off x="819075" y="3437075"/>
                <a:ext cx="137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52" extrusionOk="0">
                    <a:moveTo>
                      <a:pt x="1" y="1"/>
                    </a:moveTo>
                    <a:lnTo>
                      <a:pt x="1" y="52"/>
                    </a:lnTo>
                    <a:lnTo>
                      <a:pt x="55" y="52"/>
                    </a:lnTo>
                    <a:lnTo>
                      <a:pt x="5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" name="Google Shape;327;p3"/>
              <p:cNvSpPr/>
              <p:nvPr/>
            </p:nvSpPr>
            <p:spPr>
              <a:xfrm>
                <a:off x="708625" y="3222125"/>
                <a:ext cx="3400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35" extrusionOk="0">
                    <a:moveTo>
                      <a:pt x="1" y="0"/>
                    </a:moveTo>
                    <a:lnTo>
                      <a:pt x="1" y="135"/>
                    </a:lnTo>
                    <a:lnTo>
                      <a:pt x="135" y="135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" name="Google Shape;328;p3"/>
              <p:cNvSpPr/>
              <p:nvPr/>
            </p:nvSpPr>
            <p:spPr>
              <a:xfrm>
                <a:off x="892525" y="3304200"/>
                <a:ext cx="3375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36" extrusionOk="0">
                    <a:moveTo>
                      <a:pt x="0" y="1"/>
                    </a:moveTo>
                    <a:lnTo>
                      <a:pt x="0" y="135"/>
                    </a:lnTo>
                    <a:lnTo>
                      <a:pt x="135" y="135"/>
                    </a:lnTo>
                    <a:lnTo>
                      <a:pt x="13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" name="Google Shape;329;p3"/>
              <p:cNvSpPr/>
              <p:nvPr/>
            </p:nvSpPr>
            <p:spPr>
              <a:xfrm>
                <a:off x="567850" y="3582200"/>
                <a:ext cx="3300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5" extrusionOk="0">
                    <a:moveTo>
                      <a:pt x="0" y="0"/>
                    </a:moveTo>
                    <a:lnTo>
                      <a:pt x="0" y="135"/>
                    </a:lnTo>
                    <a:lnTo>
                      <a:pt x="131" y="135"/>
                    </a:lnTo>
                    <a:lnTo>
                      <a:pt x="131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" name="Google Shape;330;p3"/>
              <p:cNvSpPr/>
              <p:nvPr/>
            </p:nvSpPr>
            <p:spPr>
              <a:xfrm>
                <a:off x="751725" y="3706650"/>
                <a:ext cx="3300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6" extrusionOk="0">
                    <a:moveTo>
                      <a:pt x="0" y="1"/>
                    </a:moveTo>
                    <a:lnTo>
                      <a:pt x="0" y="135"/>
                    </a:lnTo>
                    <a:lnTo>
                      <a:pt x="132" y="135"/>
                    </a:lnTo>
                    <a:lnTo>
                      <a:pt x="132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" name="Google Shape;331;p3"/>
              <p:cNvSpPr/>
              <p:nvPr/>
            </p:nvSpPr>
            <p:spPr>
              <a:xfrm>
                <a:off x="696950" y="3531500"/>
                <a:ext cx="3375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36" extrusionOk="0">
                    <a:moveTo>
                      <a:pt x="0" y="0"/>
                    </a:moveTo>
                    <a:lnTo>
                      <a:pt x="0" y="135"/>
                    </a:lnTo>
                    <a:lnTo>
                      <a:pt x="135" y="135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" name="Google Shape;332;p3"/>
              <p:cNvSpPr/>
              <p:nvPr/>
            </p:nvSpPr>
            <p:spPr>
              <a:xfrm>
                <a:off x="679950" y="3419700"/>
                <a:ext cx="3325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5" extrusionOk="0">
                    <a:moveTo>
                      <a:pt x="1" y="0"/>
                    </a:moveTo>
                    <a:lnTo>
                      <a:pt x="1" y="135"/>
                    </a:lnTo>
                    <a:lnTo>
                      <a:pt x="132" y="135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" name="Google Shape;333;p3"/>
              <p:cNvSpPr/>
              <p:nvPr/>
            </p:nvSpPr>
            <p:spPr>
              <a:xfrm>
                <a:off x="836450" y="3355300"/>
                <a:ext cx="3400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36" extrusionOk="0">
                    <a:moveTo>
                      <a:pt x="1" y="1"/>
                    </a:moveTo>
                    <a:lnTo>
                      <a:pt x="1" y="135"/>
                    </a:lnTo>
                    <a:lnTo>
                      <a:pt x="135" y="135"/>
                    </a:lnTo>
                    <a:lnTo>
                      <a:pt x="13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34" name="Google Shape;334;p3"/>
          <p:cNvSpPr txBox="1">
            <a:spLocks noGrp="1"/>
          </p:cNvSpPr>
          <p:nvPr>
            <p:ph type="title"/>
          </p:nvPr>
        </p:nvSpPr>
        <p:spPr>
          <a:xfrm>
            <a:off x="713225" y="2007450"/>
            <a:ext cx="4068900" cy="169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35" name="Google Shape;335;p3"/>
          <p:cNvSpPr txBox="1">
            <a:spLocks noGrp="1"/>
          </p:cNvSpPr>
          <p:nvPr>
            <p:ph type="title" idx="2" hasCustomPrompt="1"/>
          </p:nvPr>
        </p:nvSpPr>
        <p:spPr>
          <a:xfrm>
            <a:off x="815400" y="1105150"/>
            <a:ext cx="1300200" cy="841800"/>
          </a:xfrm>
          <a:prstGeom prst="rect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36" name="Google Shape;336;p3"/>
          <p:cNvSpPr txBox="1">
            <a:spLocks noGrp="1"/>
          </p:cNvSpPr>
          <p:nvPr>
            <p:ph type="subTitle" idx="1"/>
          </p:nvPr>
        </p:nvSpPr>
        <p:spPr>
          <a:xfrm>
            <a:off x="713225" y="3680475"/>
            <a:ext cx="4068900" cy="37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 b="0"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8" name="Google Shape;498;p5"/>
          <p:cNvGrpSpPr/>
          <p:nvPr/>
        </p:nvGrpSpPr>
        <p:grpSpPr>
          <a:xfrm>
            <a:off x="116653" y="185058"/>
            <a:ext cx="8910952" cy="4773370"/>
            <a:chOff x="238425" y="1163850"/>
            <a:chExt cx="2110050" cy="1130300"/>
          </a:xfrm>
        </p:grpSpPr>
        <p:sp>
          <p:nvSpPr>
            <p:cNvPr id="499" name="Google Shape;499;p5"/>
            <p:cNvSpPr/>
            <p:nvPr/>
          </p:nvSpPr>
          <p:spPr>
            <a:xfrm>
              <a:off x="238425" y="1163850"/>
              <a:ext cx="2110050" cy="1130300"/>
            </a:xfrm>
            <a:custGeom>
              <a:avLst/>
              <a:gdLst/>
              <a:ahLst/>
              <a:cxnLst/>
              <a:rect l="l" t="t" r="r" b="b"/>
              <a:pathLst>
                <a:path w="84402" h="45212" extrusionOk="0">
                  <a:moveTo>
                    <a:pt x="84174" y="228"/>
                  </a:moveTo>
                  <a:lnTo>
                    <a:pt x="84174" y="39820"/>
                  </a:lnTo>
                  <a:cubicBezTo>
                    <a:pt x="82159" y="41835"/>
                    <a:pt x="81025" y="42969"/>
                    <a:pt x="79010" y="44984"/>
                  </a:cubicBezTo>
                  <a:lnTo>
                    <a:pt x="228" y="44984"/>
                  </a:lnTo>
                  <a:lnTo>
                    <a:pt x="228" y="5408"/>
                  </a:lnTo>
                  <a:cubicBezTo>
                    <a:pt x="2256" y="3380"/>
                    <a:pt x="3393" y="2259"/>
                    <a:pt x="5408" y="228"/>
                  </a:cubicBezTo>
                  <a:close/>
                  <a:moveTo>
                    <a:pt x="5315" y="0"/>
                  </a:moveTo>
                  <a:lnTo>
                    <a:pt x="5248" y="68"/>
                  </a:lnTo>
                  <a:lnTo>
                    <a:pt x="68" y="5248"/>
                  </a:lnTo>
                  <a:lnTo>
                    <a:pt x="1" y="5315"/>
                  </a:lnTo>
                  <a:lnTo>
                    <a:pt x="1" y="5408"/>
                  </a:lnTo>
                  <a:lnTo>
                    <a:pt x="1" y="44984"/>
                  </a:lnTo>
                  <a:lnTo>
                    <a:pt x="1" y="45212"/>
                  </a:lnTo>
                  <a:lnTo>
                    <a:pt x="79103" y="45212"/>
                  </a:lnTo>
                  <a:lnTo>
                    <a:pt x="79157" y="45145"/>
                  </a:lnTo>
                  <a:lnTo>
                    <a:pt x="82652" y="41662"/>
                  </a:lnTo>
                  <a:lnTo>
                    <a:pt x="84334" y="39980"/>
                  </a:lnTo>
                  <a:lnTo>
                    <a:pt x="84401" y="39913"/>
                  </a:lnTo>
                  <a:lnTo>
                    <a:pt x="84401" y="39820"/>
                  </a:lnTo>
                  <a:lnTo>
                    <a:pt x="84401" y="228"/>
                  </a:lnTo>
                  <a:lnTo>
                    <a:pt x="84401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6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5"/>
            <p:cNvSpPr/>
            <p:nvPr/>
          </p:nvSpPr>
          <p:spPr>
            <a:xfrm>
              <a:off x="244125" y="1169525"/>
              <a:ext cx="2098675" cy="1118950"/>
            </a:xfrm>
            <a:custGeom>
              <a:avLst/>
              <a:gdLst/>
              <a:ahLst/>
              <a:cxnLst/>
              <a:rect l="l" t="t" r="r" b="b"/>
              <a:pathLst>
                <a:path w="83947" h="44758" extrusionOk="0">
                  <a:moveTo>
                    <a:pt x="4751" y="1"/>
                  </a:moveTo>
                  <a:cubicBezTo>
                    <a:pt x="2896" y="1856"/>
                    <a:pt x="1855" y="2897"/>
                    <a:pt x="0" y="4755"/>
                  </a:cubicBezTo>
                  <a:lnTo>
                    <a:pt x="0" y="44757"/>
                  </a:lnTo>
                  <a:lnTo>
                    <a:pt x="79208" y="44757"/>
                  </a:lnTo>
                  <a:cubicBezTo>
                    <a:pt x="81063" y="42915"/>
                    <a:pt x="82091" y="41874"/>
                    <a:pt x="83946" y="40019"/>
                  </a:cubicBezTo>
                  <a:lnTo>
                    <a:pt x="83946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5"/>
            <p:cNvSpPr/>
            <p:nvPr/>
          </p:nvSpPr>
          <p:spPr>
            <a:xfrm>
              <a:off x="244125" y="1169525"/>
              <a:ext cx="2098675" cy="1118950"/>
            </a:xfrm>
            <a:custGeom>
              <a:avLst/>
              <a:gdLst/>
              <a:ahLst/>
              <a:cxnLst/>
              <a:rect l="l" t="t" r="r" b="b"/>
              <a:pathLst>
                <a:path w="83947" h="44758" extrusionOk="0">
                  <a:moveTo>
                    <a:pt x="83866" y="81"/>
                  </a:moveTo>
                  <a:lnTo>
                    <a:pt x="83866" y="39552"/>
                  </a:lnTo>
                  <a:lnTo>
                    <a:pt x="82197" y="41221"/>
                  </a:lnTo>
                  <a:lnTo>
                    <a:pt x="78740" y="44677"/>
                  </a:lnTo>
                  <a:lnTo>
                    <a:pt x="93" y="44677"/>
                  </a:lnTo>
                  <a:lnTo>
                    <a:pt x="93" y="5206"/>
                  </a:lnTo>
                  <a:lnTo>
                    <a:pt x="5219" y="81"/>
                  </a:lnTo>
                  <a:close/>
                  <a:moveTo>
                    <a:pt x="5180" y="1"/>
                  </a:moveTo>
                  <a:cubicBezTo>
                    <a:pt x="3165" y="2032"/>
                    <a:pt x="2028" y="3153"/>
                    <a:pt x="0" y="5181"/>
                  </a:cubicBezTo>
                  <a:lnTo>
                    <a:pt x="0" y="44757"/>
                  </a:lnTo>
                  <a:lnTo>
                    <a:pt x="78782" y="44757"/>
                  </a:lnTo>
                  <a:cubicBezTo>
                    <a:pt x="80797" y="42742"/>
                    <a:pt x="81931" y="41608"/>
                    <a:pt x="83946" y="39593"/>
                  </a:cubicBezTo>
                  <a:lnTo>
                    <a:pt x="83946" y="1"/>
                  </a:lnTo>
                  <a:close/>
                </a:path>
              </a:pathLst>
            </a:custGeom>
            <a:solidFill>
              <a:srgbClr val="00C0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5"/>
            <p:cNvSpPr/>
            <p:nvPr/>
          </p:nvSpPr>
          <p:spPr>
            <a:xfrm>
              <a:off x="276475" y="1201875"/>
              <a:ext cx="2033950" cy="1054250"/>
            </a:xfrm>
            <a:custGeom>
              <a:avLst/>
              <a:gdLst/>
              <a:ahLst/>
              <a:cxnLst/>
              <a:rect l="l" t="t" r="r" b="b"/>
              <a:pathLst>
                <a:path w="81358" h="42170" extrusionOk="0">
                  <a:moveTo>
                    <a:pt x="4312" y="1"/>
                  </a:moveTo>
                  <a:cubicBezTo>
                    <a:pt x="2631" y="1683"/>
                    <a:pt x="1682" y="2631"/>
                    <a:pt x="0" y="4313"/>
                  </a:cubicBezTo>
                  <a:lnTo>
                    <a:pt x="0" y="42169"/>
                  </a:lnTo>
                  <a:lnTo>
                    <a:pt x="77046" y="42169"/>
                  </a:lnTo>
                  <a:lnTo>
                    <a:pt x="81358" y="37857"/>
                  </a:lnTo>
                  <a:lnTo>
                    <a:pt x="8135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5"/>
            <p:cNvSpPr/>
            <p:nvPr/>
          </p:nvSpPr>
          <p:spPr>
            <a:xfrm>
              <a:off x="276475" y="1595675"/>
              <a:ext cx="15725" cy="266975"/>
            </a:xfrm>
            <a:custGeom>
              <a:avLst/>
              <a:gdLst/>
              <a:ahLst/>
              <a:cxnLst/>
              <a:rect l="l" t="t" r="r" b="b"/>
              <a:pathLst>
                <a:path w="629" h="10679" extrusionOk="0">
                  <a:moveTo>
                    <a:pt x="0" y="1"/>
                  </a:moveTo>
                  <a:lnTo>
                    <a:pt x="0" y="10678"/>
                  </a:lnTo>
                  <a:cubicBezTo>
                    <a:pt x="350" y="10678"/>
                    <a:pt x="628" y="10399"/>
                    <a:pt x="628" y="10053"/>
                  </a:cubicBezTo>
                  <a:lnTo>
                    <a:pt x="628" y="629"/>
                  </a:lnTo>
                  <a:cubicBezTo>
                    <a:pt x="628" y="283"/>
                    <a:pt x="350" y="1"/>
                    <a:pt x="0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5"/>
            <p:cNvSpPr/>
            <p:nvPr/>
          </p:nvSpPr>
          <p:spPr>
            <a:xfrm>
              <a:off x="2293750" y="1595675"/>
              <a:ext cx="15725" cy="266975"/>
            </a:xfrm>
            <a:custGeom>
              <a:avLst/>
              <a:gdLst/>
              <a:ahLst/>
              <a:cxnLst/>
              <a:rect l="l" t="t" r="r" b="b"/>
              <a:pathLst>
                <a:path w="629" h="10679" extrusionOk="0">
                  <a:moveTo>
                    <a:pt x="628" y="1"/>
                  </a:moveTo>
                  <a:cubicBezTo>
                    <a:pt x="279" y="1"/>
                    <a:pt x="0" y="283"/>
                    <a:pt x="0" y="629"/>
                  </a:cubicBezTo>
                  <a:lnTo>
                    <a:pt x="0" y="10053"/>
                  </a:lnTo>
                  <a:cubicBezTo>
                    <a:pt x="0" y="10399"/>
                    <a:pt x="279" y="10678"/>
                    <a:pt x="628" y="10678"/>
                  </a:cubicBezTo>
                  <a:lnTo>
                    <a:pt x="628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5"/>
            <p:cNvSpPr/>
            <p:nvPr/>
          </p:nvSpPr>
          <p:spPr>
            <a:xfrm>
              <a:off x="275200" y="1200600"/>
              <a:ext cx="2036600" cy="1056875"/>
            </a:xfrm>
            <a:custGeom>
              <a:avLst/>
              <a:gdLst/>
              <a:ahLst/>
              <a:cxnLst/>
              <a:rect l="l" t="t" r="r" b="b"/>
              <a:pathLst>
                <a:path w="81464" h="42275" extrusionOk="0">
                  <a:moveTo>
                    <a:pt x="81354" y="106"/>
                  </a:moveTo>
                  <a:lnTo>
                    <a:pt x="81354" y="37886"/>
                  </a:lnTo>
                  <a:lnTo>
                    <a:pt x="81354" y="37886"/>
                  </a:lnTo>
                  <a:cubicBezTo>
                    <a:pt x="79692" y="39561"/>
                    <a:pt x="78758" y="40491"/>
                    <a:pt x="77087" y="42166"/>
                  </a:cubicBezTo>
                  <a:lnTo>
                    <a:pt x="106" y="42166"/>
                  </a:lnTo>
                  <a:lnTo>
                    <a:pt x="106" y="4393"/>
                  </a:lnTo>
                  <a:lnTo>
                    <a:pt x="106" y="4393"/>
                  </a:lnTo>
                  <a:cubicBezTo>
                    <a:pt x="1776" y="2723"/>
                    <a:pt x="2723" y="1776"/>
                    <a:pt x="4392" y="106"/>
                  </a:cubicBezTo>
                  <a:close/>
                  <a:moveTo>
                    <a:pt x="4351" y="1"/>
                  </a:moveTo>
                  <a:lnTo>
                    <a:pt x="4338" y="13"/>
                  </a:lnTo>
                  <a:cubicBezTo>
                    <a:pt x="2643" y="1695"/>
                    <a:pt x="1708" y="2644"/>
                    <a:pt x="13" y="4325"/>
                  </a:cubicBezTo>
                  <a:lnTo>
                    <a:pt x="0" y="4351"/>
                  </a:lnTo>
                  <a:lnTo>
                    <a:pt x="0" y="42275"/>
                  </a:lnTo>
                  <a:lnTo>
                    <a:pt x="77126" y="42275"/>
                  </a:lnTo>
                  <a:lnTo>
                    <a:pt x="77138" y="42259"/>
                  </a:lnTo>
                  <a:lnTo>
                    <a:pt x="81450" y="37950"/>
                  </a:lnTo>
                  <a:lnTo>
                    <a:pt x="81463" y="37934"/>
                  </a:lnTo>
                  <a:lnTo>
                    <a:pt x="81463" y="1"/>
                  </a:lnTo>
                  <a:close/>
                </a:path>
              </a:pathLst>
            </a:custGeom>
            <a:solidFill>
              <a:srgbClr val="FF24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6" name="Google Shape;506;p5"/>
          <p:cNvGrpSpPr/>
          <p:nvPr/>
        </p:nvGrpSpPr>
        <p:grpSpPr>
          <a:xfrm>
            <a:off x="-6449" y="-94"/>
            <a:ext cx="9150439" cy="5143478"/>
            <a:chOff x="-6449" y="-94"/>
            <a:chExt cx="9150439" cy="5143478"/>
          </a:xfrm>
        </p:grpSpPr>
        <p:grpSp>
          <p:nvGrpSpPr>
            <p:cNvPr id="507" name="Google Shape;507;p5"/>
            <p:cNvGrpSpPr/>
            <p:nvPr/>
          </p:nvGrpSpPr>
          <p:grpSpPr>
            <a:xfrm>
              <a:off x="6499576" y="-94"/>
              <a:ext cx="2644414" cy="5143478"/>
              <a:chOff x="540125" y="3028300"/>
              <a:chExt cx="364425" cy="708800"/>
            </a:xfrm>
          </p:grpSpPr>
          <p:sp>
            <p:nvSpPr>
              <p:cNvPr id="508" name="Google Shape;508;p5"/>
              <p:cNvSpPr/>
              <p:nvPr/>
            </p:nvSpPr>
            <p:spPr>
              <a:xfrm>
                <a:off x="633200" y="3204825"/>
                <a:ext cx="3375" cy="2975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19" extrusionOk="0">
                    <a:moveTo>
                      <a:pt x="0" y="0"/>
                    </a:moveTo>
                    <a:lnTo>
                      <a:pt x="0" y="119"/>
                    </a:lnTo>
                    <a:lnTo>
                      <a:pt x="135" y="119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" name="Google Shape;509;p5"/>
              <p:cNvSpPr/>
              <p:nvPr/>
            </p:nvSpPr>
            <p:spPr>
              <a:xfrm>
                <a:off x="763725" y="3083325"/>
                <a:ext cx="3325" cy="307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23" extrusionOk="0">
                    <a:moveTo>
                      <a:pt x="1" y="0"/>
                    </a:moveTo>
                    <a:lnTo>
                      <a:pt x="1" y="122"/>
                    </a:lnTo>
                    <a:lnTo>
                      <a:pt x="132" y="122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" name="Google Shape;510;p5"/>
              <p:cNvSpPr/>
              <p:nvPr/>
            </p:nvSpPr>
            <p:spPr>
              <a:xfrm>
                <a:off x="540125" y="3330950"/>
                <a:ext cx="3000" cy="3325"/>
              </a:xfrm>
              <a:custGeom>
                <a:avLst/>
                <a:gdLst/>
                <a:ahLst/>
                <a:cxnLst/>
                <a:rect l="l" t="t" r="r" b="b"/>
                <a:pathLst>
                  <a:path w="120" h="133" extrusionOk="0">
                    <a:moveTo>
                      <a:pt x="1" y="1"/>
                    </a:moveTo>
                    <a:lnTo>
                      <a:pt x="1" y="132"/>
                    </a:lnTo>
                    <a:lnTo>
                      <a:pt x="119" y="132"/>
                    </a:lnTo>
                    <a:lnTo>
                      <a:pt x="119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" name="Google Shape;511;p5"/>
              <p:cNvSpPr/>
              <p:nvPr/>
            </p:nvSpPr>
            <p:spPr>
              <a:xfrm>
                <a:off x="595875" y="3081650"/>
                <a:ext cx="3300" cy="305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22" extrusionOk="0">
                    <a:moveTo>
                      <a:pt x="0" y="0"/>
                    </a:moveTo>
                    <a:lnTo>
                      <a:pt x="0" y="122"/>
                    </a:lnTo>
                    <a:lnTo>
                      <a:pt x="132" y="122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" name="Google Shape;512;p5"/>
              <p:cNvSpPr/>
              <p:nvPr/>
            </p:nvSpPr>
            <p:spPr>
              <a:xfrm>
                <a:off x="579850" y="31480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" name="Google Shape;513;p5"/>
              <p:cNvSpPr/>
              <p:nvPr/>
            </p:nvSpPr>
            <p:spPr>
              <a:xfrm>
                <a:off x="743300" y="3114725"/>
                <a:ext cx="172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52" extrusionOk="0">
                    <a:moveTo>
                      <a:pt x="1" y="0"/>
                    </a:moveTo>
                    <a:lnTo>
                      <a:pt x="1" y="52"/>
                    </a:lnTo>
                    <a:lnTo>
                      <a:pt x="68" y="52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" name="Google Shape;514;p5"/>
              <p:cNvSpPr/>
              <p:nvPr/>
            </p:nvSpPr>
            <p:spPr>
              <a:xfrm>
                <a:off x="684275" y="3028300"/>
                <a:ext cx="1725" cy="1625"/>
              </a:xfrm>
              <a:custGeom>
                <a:avLst/>
                <a:gdLst/>
                <a:ahLst/>
                <a:cxnLst/>
                <a:rect l="l" t="t" r="r" b="b"/>
                <a:pathLst>
                  <a:path w="69" h="65" extrusionOk="0">
                    <a:moveTo>
                      <a:pt x="1" y="1"/>
                    </a:moveTo>
                    <a:lnTo>
                      <a:pt x="1" y="65"/>
                    </a:lnTo>
                    <a:lnTo>
                      <a:pt x="68" y="65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" name="Google Shape;515;p5"/>
              <p:cNvSpPr/>
              <p:nvPr/>
            </p:nvSpPr>
            <p:spPr>
              <a:xfrm>
                <a:off x="886200" y="3442750"/>
                <a:ext cx="1300" cy="1325"/>
              </a:xfrm>
              <a:custGeom>
                <a:avLst/>
                <a:gdLst/>
                <a:ahLst/>
                <a:cxnLst/>
                <a:rect l="l" t="t" r="r" b="b"/>
                <a:pathLst>
                  <a:path w="52" h="53" extrusionOk="0">
                    <a:moveTo>
                      <a:pt x="0" y="1"/>
                    </a:moveTo>
                    <a:lnTo>
                      <a:pt x="0" y="52"/>
                    </a:lnTo>
                    <a:lnTo>
                      <a:pt x="51" y="52"/>
                    </a:lnTo>
                    <a:lnTo>
                      <a:pt x="51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" name="Google Shape;516;p5"/>
              <p:cNvSpPr/>
              <p:nvPr/>
            </p:nvSpPr>
            <p:spPr>
              <a:xfrm>
                <a:off x="897875" y="3595250"/>
                <a:ext cx="132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53" h="52" extrusionOk="0">
                    <a:moveTo>
                      <a:pt x="1" y="1"/>
                    </a:moveTo>
                    <a:lnTo>
                      <a:pt x="1" y="52"/>
                    </a:lnTo>
                    <a:lnTo>
                      <a:pt x="52" y="52"/>
                    </a:lnTo>
                    <a:lnTo>
                      <a:pt x="52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" name="Google Shape;517;p5"/>
              <p:cNvSpPr/>
              <p:nvPr/>
            </p:nvSpPr>
            <p:spPr>
              <a:xfrm>
                <a:off x="878175" y="3493775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" name="Google Shape;518;p5"/>
              <p:cNvSpPr/>
              <p:nvPr/>
            </p:nvSpPr>
            <p:spPr>
              <a:xfrm>
                <a:off x="807375" y="317975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" name="Google Shape;519;p5"/>
              <p:cNvSpPr/>
              <p:nvPr/>
            </p:nvSpPr>
            <p:spPr>
              <a:xfrm>
                <a:off x="656575" y="3272900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1" y="0"/>
                    </a:moveTo>
                    <a:lnTo>
                      <a:pt x="1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" name="Google Shape;520;p5"/>
              <p:cNvSpPr/>
              <p:nvPr/>
            </p:nvSpPr>
            <p:spPr>
              <a:xfrm>
                <a:off x="549825" y="3363325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7"/>
                    </a:lnTo>
                    <a:lnTo>
                      <a:pt x="67" y="67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" name="Google Shape;521;p5"/>
              <p:cNvSpPr/>
              <p:nvPr/>
            </p:nvSpPr>
            <p:spPr>
              <a:xfrm>
                <a:off x="598500" y="350780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0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" name="Google Shape;522;p5"/>
              <p:cNvSpPr/>
              <p:nvPr/>
            </p:nvSpPr>
            <p:spPr>
              <a:xfrm>
                <a:off x="712325" y="3702650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" name="Google Shape;523;p5"/>
              <p:cNvSpPr/>
              <p:nvPr/>
            </p:nvSpPr>
            <p:spPr>
              <a:xfrm>
                <a:off x="766700" y="3540475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" name="Google Shape;524;p5"/>
              <p:cNvSpPr/>
              <p:nvPr/>
            </p:nvSpPr>
            <p:spPr>
              <a:xfrm>
                <a:off x="887475" y="373540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" name="Google Shape;525;p5"/>
              <p:cNvSpPr/>
              <p:nvPr/>
            </p:nvSpPr>
            <p:spPr>
              <a:xfrm>
                <a:off x="656900" y="3401350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" name="Google Shape;526;p5"/>
              <p:cNvSpPr/>
              <p:nvPr/>
            </p:nvSpPr>
            <p:spPr>
              <a:xfrm>
                <a:off x="774375" y="3366275"/>
                <a:ext cx="14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6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55" y="68"/>
                    </a:lnTo>
                    <a:lnTo>
                      <a:pt x="5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" name="Google Shape;527;p5"/>
              <p:cNvSpPr/>
              <p:nvPr/>
            </p:nvSpPr>
            <p:spPr>
              <a:xfrm>
                <a:off x="852475" y="36005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" name="Google Shape;528;p5"/>
              <p:cNvSpPr/>
              <p:nvPr/>
            </p:nvSpPr>
            <p:spPr>
              <a:xfrm>
                <a:off x="857450" y="3060975"/>
                <a:ext cx="1375" cy="14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56" extrusionOk="0">
                    <a:moveTo>
                      <a:pt x="0" y="1"/>
                    </a:moveTo>
                    <a:lnTo>
                      <a:pt x="0" y="55"/>
                    </a:lnTo>
                    <a:lnTo>
                      <a:pt x="54" y="55"/>
                    </a:lnTo>
                    <a:lnTo>
                      <a:pt x="54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" name="Google Shape;529;p5"/>
              <p:cNvSpPr/>
              <p:nvPr/>
            </p:nvSpPr>
            <p:spPr>
              <a:xfrm>
                <a:off x="570150" y="3498825"/>
                <a:ext cx="1725" cy="1625"/>
              </a:xfrm>
              <a:custGeom>
                <a:avLst/>
                <a:gdLst/>
                <a:ahLst/>
                <a:cxnLst/>
                <a:rect l="l" t="t" r="r" b="b"/>
                <a:pathLst>
                  <a:path w="69" h="65" extrusionOk="0">
                    <a:moveTo>
                      <a:pt x="1" y="0"/>
                    </a:moveTo>
                    <a:lnTo>
                      <a:pt x="1" y="65"/>
                    </a:lnTo>
                    <a:lnTo>
                      <a:pt x="68" y="65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" name="Google Shape;530;p5"/>
              <p:cNvSpPr/>
              <p:nvPr/>
            </p:nvSpPr>
            <p:spPr>
              <a:xfrm>
                <a:off x="726025" y="33459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7" y="68"/>
                    </a:lnTo>
                    <a:lnTo>
                      <a:pt x="67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" name="Google Shape;531;p5"/>
              <p:cNvSpPr/>
              <p:nvPr/>
            </p:nvSpPr>
            <p:spPr>
              <a:xfrm>
                <a:off x="867850" y="3149075"/>
                <a:ext cx="1625" cy="1400"/>
              </a:xfrm>
              <a:custGeom>
                <a:avLst/>
                <a:gdLst/>
                <a:ahLst/>
                <a:cxnLst/>
                <a:rect l="l" t="t" r="r" b="b"/>
                <a:pathLst>
                  <a:path w="65" h="56" extrusionOk="0">
                    <a:moveTo>
                      <a:pt x="0" y="1"/>
                    </a:moveTo>
                    <a:lnTo>
                      <a:pt x="0" y="55"/>
                    </a:lnTo>
                    <a:lnTo>
                      <a:pt x="65" y="55"/>
                    </a:lnTo>
                    <a:lnTo>
                      <a:pt x="6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" name="Google Shape;532;p5"/>
              <p:cNvSpPr/>
              <p:nvPr/>
            </p:nvSpPr>
            <p:spPr>
              <a:xfrm>
                <a:off x="657225" y="314740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67" y="68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" name="Google Shape;533;p5"/>
              <p:cNvSpPr/>
              <p:nvPr/>
            </p:nvSpPr>
            <p:spPr>
              <a:xfrm>
                <a:off x="710625" y="366830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0"/>
                    </a:moveTo>
                    <a:lnTo>
                      <a:pt x="1" y="67"/>
                    </a:lnTo>
                    <a:lnTo>
                      <a:pt x="68" y="67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" name="Google Shape;534;p5"/>
              <p:cNvSpPr/>
              <p:nvPr/>
            </p:nvSpPr>
            <p:spPr>
              <a:xfrm>
                <a:off x="899175" y="3347625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7"/>
                    </a:lnTo>
                    <a:lnTo>
                      <a:pt x="67" y="67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" name="Google Shape;535;p5"/>
              <p:cNvSpPr/>
              <p:nvPr/>
            </p:nvSpPr>
            <p:spPr>
              <a:xfrm>
                <a:off x="902850" y="322685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" name="Google Shape;536;p5"/>
              <p:cNvSpPr/>
              <p:nvPr/>
            </p:nvSpPr>
            <p:spPr>
              <a:xfrm>
                <a:off x="819075" y="3437075"/>
                <a:ext cx="137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52" extrusionOk="0">
                    <a:moveTo>
                      <a:pt x="1" y="1"/>
                    </a:moveTo>
                    <a:lnTo>
                      <a:pt x="1" y="52"/>
                    </a:lnTo>
                    <a:lnTo>
                      <a:pt x="55" y="52"/>
                    </a:lnTo>
                    <a:lnTo>
                      <a:pt x="5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" name="Google Shape;537;p5"/>
              <p:cNvSpPr/>
              <p:nvPr/>
            </p:nvSpPr>
            <p:spPr>
              <a:xfrm>
                <a:off x="708625" y="3222125"/>
                <a:ext cx="3400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35" extrusionOk="0">
                    <a:moveTo>
                      <a:pt x="1" y="0"/>
                    </a:moveTo>
                    <a:lnTo>
                      <a:pt x="1" y="135"/>
                    </a:lnTo>
                    <a:lnTo>
                      <a:pt x="135" y="135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" name="Google Shape;538;p5"/>
              <p:cNvSpPr/>
              <p:nvPr/>
            </p:nvSpPr>
            <p:spPr>
              <a:xfrm>
                <a:off x="892525" y="3304200"/>
                <a:ext cx="3375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36" extrusionOk="0">
                    <a:moveTo>
                      <a:pt x="0" y="1"/>
                    </a:moveTo>
                    <a:lnTo>
                      <a:pt x="0" y="135"/>
                    </a:lnTo>
                    <a:lnTo>
                      <a:pt x="135" y="135"/>
                    </a:lnTo>
                    <a:lnTo>
                      <a:pt x="13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" name="Google Shape;539;p5"/>
              <p:cNvSpPr/>
              <p:nvPr/>
            </p:nvSpPr>
            <p:spPr>
              <a:xfrm>
                <a:off x="567850" y="3582200"/>
                <a:ext cx="3300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5" extrusionOk="0">
                    <a:moveTo>
                      <a:pt x="0" y="0"/>
                    </a:moveTo>
                    <a:lnTo>
                      <a:pt x="0" y="135"/>
                    </a:lnTo>
                    <a:lnTo>
                      <a:pt x="131" y="135"/>
                    </a:lnTo>
                    <a:lnTo>
                      <a:pt x="131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" name="Google Shape;540;p5"/>
              <p:cNvSpPr/>
              <p:nvPr/>
            </p:nvSpPr>
            <p:spPr>
              <a:xfrm>
                <a:off x="751725" y="3706650"/>
                <a:ext cx="3300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6" extrusionOk="0">
                    <a:moveTo>
                      <a:pt x="0" y="1"/>
                    </a:moveTo>
                    <a:lnTo>
                      <a:pt x="0" y="135"/>
                    </a:lnTo>
                    <a:lnTo>
                      <a:pt x="132" y="135"/>
                    </a:lnTo>
                    <a:lnTo>
                      <a:pt x="132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" name="Google Shape;541;p5"/>
              <p:cNvSpPr/>
              <p:nvPr/>
            </p:nvSpPr>
            <p:spPr>
              <a:xfrm>
                <a:off x="696950" y="3531500"/>
                <a:ext cx="3375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36" extrusionOk="0">
                    <a:moveTo>
                      <a:pt x="0" y="0"/>
                    </a:moveTo>
                    <a:lnTo>
                      <a:pt x="0" y="135"/>
                    </a:lnTo>
                    <a:lnTo>
                      <a:pt x="135" y="135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2" name="Google Shape;542;p5"/>
              <p:cNvSpPr/>
              <p:nvPr/>
            </p:nvSpPr>
            <p:spPr>
              <a:xfrm>
                <a:off x="679950" y="3419700"/>
                <a:ext cx="3325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5" extrusionOk="0">
                    <a:moveTo>
                      <a:pt x="1" y="0"/>
                    </a:moveTo>
                    <a:lnTo>
                      <a:pt x="1" y="135"/>
                    </a:lnTo>
                    <a:lnTo>
                      <a:pt x="132" y="135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3" name="Google Shape;543;p5"/>
              <p:cNvSpPr/>
              <p:nvPr/>
            </p:nvSpPr>
            <p:spPr>
              <a:xfrm>
                <a:off x="836450" y="3355300"/>
                <a:ext cx="3400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36" extrusionOk="0">
                    <a:moveTo>
                      <a:pt x="1" y="1"/>
                    </a:moveTo>
                    <a:lnTo>
                      <a:pt x="1" y="135"/>
                    </a:lnTo>
                    <a:lnTo>
                      <a:pt x="135" y="135"/>
                    </a:lnTo>
                    <a:lnTo>
                      <a:pt x="13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44" name="Google Shape;544;p5"/>
            <p:cNvGrpSpPr/>
            <p:nvPr/>
          </p:nvGrpSpPr>
          <p:grpSpPr>
            <a:xfrm>
              <a:off x="-6449" y="-94"/>
              <a:ext cx="2644414" cy="5143478"/>
              <a:chOff x="540125" y="3028300"/>
              <a:chExt cx="364425" cy="708800"/>
            </a:xfrm>
          </p:grpSpPr>
          <p:sp>
            <p:nvSpPr>
              <p:cNvPr id="545" name="Google Shape;545;p5"/>
              <p:cNvSpPr/>
              <p:nvPr/>
            </p:nvSpPr>
            <p:spPr>
              <a:xfrm>
                <a:off x="633200" y="3204825"/>
                <a:ext cx="3375" cy="2975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19" extrusionOk="0">
                    <a:moveTo>
                      <a:pt x="0" y="0"/>
                    </a:moveTo>
                    <a:lnTo>
                      <a:pt x="0" y="119"/>
                    </a:lnTo>
                    <a:lnTo>
                      <a:pt x="135" y="119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6" name="Google Shape;546;p5"/>
              <p:cNvSpPr/>
              <p:nvPr/>
            </p:nvSpPr>
            <p:spPr>
              <a:xfrm>
                <a:off x="763725" y="3083325"/>
                <a:ext cx="3325" cy="307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23" extrusionOk="0">
                    <a:moveTo>
                      <a:pt x="1" y="0"/>
                    </a:moveTo>
                    <a:lnTo>
                      <a:pt x="1" y="122"/>
                    </a:lnTo>
                    <a:lnTo>
                      <a:pt x="132" y="122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7" name="Google Shape;547;p5"/>
              <p:cNvSpPr/>
              <p:nvPr/>
            </p:nvSpPr>
            <p:spPr>
              <a:xfrm>
                <a:off x="540125" y="3330950"/>
                <a:ext cx="3000" cy="3325"/>
              </a:xfrm>
              <a:custGeom>
                <a:avLst/>
                <a:gdLst/>
                <a:ahLst/>
                <a:cxnLst/>
                <a:rect l="l" t="t" r="r" b="b"/>
                <a:pathLst>
                  <a:path w="120" h="133" extrusionOk="0">
                    <a:moveTo>
                      <a:pt x="1" y="1"/>
                    </a:moveTo>
                    <a:lnTo>
                      <a:pt x="1" y="132"/>
                    </a:lnTo>
                    <a:lnTo>
                      <a:pt x="119" y="132"/>
                    </a:lnTo>
                    <a:lnTo>
                      <a:pt x="119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8" name="Google Shape;548;p5"/>
              <p:cNvSpPr/>
              <p:nvPr/>
            </p:nvSpPr>
            <p:spPr>
              <a:xfrm>
                <a:off x="595875" y="3081650"/>
                <a:ext cx="3300" cy="305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22" extrusionOk="0">
                    <a:moveTo>
                      <a:pt x="0" y="0"/>
                    </a:moveTo>
                    <a:lnTo>
                      <a:pt x="0" y="122"/>
                    </a:lnTo>
                    <a:lnTo>
                      <a:pt x="132" y="122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9" name="Google Shape;549;p5"/>
              <p:cNvSpPr/>
              <p:nvPr/>
            </p:nvSpPr>
            <p:spPr>
              <a:xfrm>
                <a:off x="579850" y="31480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0" name="Google Shape;550;p5"/>
              <p:cNvSpPr/>
              <p:nvPr/>
            </p:nvSpPr>
            <p:spPr>
              <a:xfrm>
                <a:off x="743300" y="3114725"/>
                <a:ext cx="172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52" extrusionOk="0">
                    <a:moveTo>
                      <a:pt x="1" y="0"/>
                    </a:moveTo>
                    <a:lnTo>
                      <a:pt x="1" y="52"/>
                    </a:lnTo>
                    <a:lnTo>
                      <a:pt x="68" y="52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1" name="Google Shape;551;p5"/>
              <p:cNvSpPr/>
              <p:nvPr/>
            </p:nvSpPr>
            <p:spPr>
              <a:xfrm>
                <a:off x="684275" y="3028300"/>
                <a:ext cx="1725" cy="1625"/>
              </a:xfrm>
              <a:custGeom>
                <a:avLst/>
                <a:gdLst/>
                <a:ahLst/>
                <a:cxnLst/>
                <a:rect l="l" t="t" r="r" b="b"/>
                <a:pathLst>
                  <a:path w="69" h="65" extrusionOk="0">
                    <a:moveTo>
                      <a:pt x="1" y="1"/>
                    </a:moveTo>
                    <a:lnTo>
                      <a:pt x="1" y="65"/>
                    </a:lnTo>
                    <a:lnTo>
                      <a:pt x="68" y="65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2" name="Google Shape;552;p5"/>
              <p:cNvSpPr/>
              <p:nvPr/>
            </p:nvSpPr>
            <p:spPr>
              <a:xfrm>
                <a:off x="886200" y="3442750"/>
                <a:ext cx="1300" cy="1325"/>
              </a:xfrm>
              <a:custGeom>
                <a:avLst/>
                <a:gdLst/>
                <a:ahLst/>
                <a:cxnLst/>
                <a:rect l="l" t="t" r="r" b="b"/>
                <a:pathLst>
                  <a:path w="52" h="53" extrusionOk="0">
                    <a:moveTo>
                      <a:pt x="0" y="1"/>
                    </a:moveTo>
                    <a:lnTo>
                      <a:pt x="0" y="52"/>
                    </a:lnTo>
                    <a:lnTo>
                      <a:pt x="51" y="52"/>
                    </a:lnTo>
                    <a:lnTo>
                      <a:pt x="51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3" name="Google Shape;553;p5"/>
              <p:cNvSpPr/>
              <p:nvPr/>
            </p:nvSpPr>
            <p:spPr>
              <a:xfrm>
                <a:off x="897875" y="3595250"/>
                <a:ext cx="132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53" h="52" extrusionOk="0">
                    <a:moveTo>
                      <a:pt x="1" y="1"/>
                    </a:moveTo>
                    <a:lnTo>
                      <a:pt x="1" y="52"/>
                    </a:lnTo>
                    <a:lnTo>
                      <a:pt x="52" y="52"/>
                    </a:lnTo>
                    <a:lnTo>
                      <a:pt x="52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4" name="Google Shape;554;p5"/>
              <p:cNvSpPr/>
              <p:nvPr/>
            </p:nvSpPr>
            <p:spPr>
              <a:xfrm>
                <a:off x="878175" y="3493775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5" name="Google Shape;555;p5"/>
              <p:cNvSpPr/>
              <p:nvPr/>
            </p:nvSpPr>
            <p:spPr>
              <a:xfrm>
                <a:off x="807375" y="317975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" name="Google Shape;556;p5"/>
              <p:cNvSpPr/>
              <p:nvPr/>
            </p:nvSpPr>
            <p:spPr>
              <a:xfrm>
                <a:off x="656575" y="3272900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1" y="0"/>
                    </a:moveTo>
                    <a:lnTo>
                      <a:pt x="1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7" name="Google Shape;557;p5"/>
              <p:cNvSpPr/>
              <p:nvPr/>
            </p:nvSpPr>
            <p:spPr>
              <a:xfrm>
                <a:off x="549825" y="3363325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7"/>
                    </a:lnTo>
                    <a:lnTo>
                      <a:pt x="67" y="67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" name="Google Shape;558;p5"/>
              <p:cNvSpPr/>
              <p:nvPr/>
            </p:nvSpPr>
            <p:spPr>
              <a:xfrm>
                <a:off x="598500" y="350780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0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" name="Google Shape;559;p5"/>
              <p:cNvSpPr/>
              <p:nvPr/>
            </p:nvSpPr>
            <p:spPr>
              <a:xfrm>
                <a:off x="712325" y="3702650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" name="Google Shape;560;p5"/>
              <p:cNvSpPr/>
              <p:nvPr/>
            </p:nvSpPr>
            <p:spPr>
              <a:xfrm>
                <a:off x="766700" y="3540475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" name="Google Shape;561;p5"/>
              <p:cNvSpPr/>
              <p:nvPr/>
            </p:nvSpPr>
            <p:spPr>
              <a:xfrm>
                <a:off x="887475" y="373540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" name="Google Shape;562;p5"/>
              <p:cNvSpPr/>
              <p:nvPr/>
            </p:nvSpPr>
            <p:spPr>
              <a:xfrm>
                <a:off x="656900" y="3401350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" name="Google Shape;563;p5"/>
              <p:cNvSpPr/>
              <p:nvPr/>
            </p:nvSpPr>
            <p:spPr>
              <a:xfrm>
                <a:off x="774375" y="3366275"/>
                <a:ext cx="14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6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55" y="68"/>
                    </a:lnTo>
                    <a:lnTo>
                      <a:pt x="5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" name="Google Shape;564;p5"/>
              <p:cNvSpPr/>
              <p:nvPr/>
            </p:nvSpPr>
            <p:spPr>
              <a:xfrm>
                <a:off x="852475" y="36005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" name="Google Shape;565;p5"/>
              <p:cNvSpPr/>
              <p:nvPr/>
            </p:nvSpPr>
            <p:spPr>
              <a:xfrm>
                <a:off x="857450" y="3060975"/>
                <a:ext cx="1375" cy="14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56" extrusionOk="0">
                    <a:moveTo>
                      <a:pt x="0" y="1"/>
                    </a:moveTo>
                    <a:lnTo>
                      <a:pt x="0" y="55"/>
                    </a:lnTo>
                    <a:lnTo>
                      <a:pt x="54" y="55"/>
                    </a:lnTo>
                    <a:lnTo>
                      <a:pt x="54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" name="Google Shape;566;p5"/>
              <p:cNvSpPr/>
              <p:nvPr/>
            </p:nvSpPr>
            <p:spPr>
              <a:xfrm>
                <a:off x="570150" y="3498825"/>
                <a:ext cx="1725" cy="1625"/>
              </a:xfrm>
              <a:custGeom>
                <a:avLst/>
                <a:gdLst/>
                <a:ahLst/>
                <a:cxnLst/>
                <a:rect l="l" t="t" r="r" b="b"/>
                <a:pathLst>
                  <a:path w="69" h="65" extrusionOk="0">
                    <a:moveTo>
                      <a:pt x="1" y="0"/>
                    </a:moveTo>
                    <a:lnTo>
                      <a:pt x="1" y="65"/>
                    </a:lnTo>
                    <a:lnTo>
                      <a:pt x="68" y="65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" name="Google Shape;567;p5"/>
              <p:cNvSpPr/>
              <p:nvPr/>
            </p:nvSpPr>
            <p:spPr>
              <a:xfrm>
                <a:off x="726025" y="33459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7" y="68"/>
                    </a:lnTo>
                    <a:lnTo>
                      <a:pt x="67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" name="Google Shape;568;p5"/>
              <p:cNvSpPr/>
              <p:nvPr/>
            </p:nvSpPr>
            <p:spPr>
              <a:xfrm>
                <a:off x="867850" y="3149075"/>
                <a:ext cx="1625" cy="1400"/>
              </a:xfrm>
              <a:custGeom>
                <a:avLst/>
                <a:gdLst/>
                <a:ahLst/>
                <a:cxnLst/>
                <a:rect l="l" t="t" r="r" b="b"/>
                <a:pathLst>
                  <a:path w="65" h="56" extrusionOk="0">
                    <a:moveTo>
                      <a:pt x="0" y="1"/>
                    </a:moveTo>
                    <a:lnTo>
                      <a:pt x="0" y="55"/>
                    </a:lnTo>
                    <a:lnTo>
                      <a:pt x="65" y="55"/>
                    </a:lnTo>
                    <a:lnTo>
                      <a:pt x="6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" name="Google Shape;569;p5"/>
              <p:cNvSpPr/>
              <p:nvPr/>
            </p:nvSpPr>
            <p:spPr>
              <a:xfrm>
                <a:off x="657225" y="314740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67" y="68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" name="Google Shape;570;p5"/>
              <p:cNvSpPr/>
              <p:nvPr/>
            </p:nvSpPr>
            <p:spPr>
              <a:xfrm>
                <a:off x="710625" y="366830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0"/>
                    </a:moveTo>
                    <a:lnTo>
                      <a:pt x="1" y="67"/>
                    </a:lnTo>
                    <a:lnTo>
                      <a:pt x="68" y="67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" name="Google Shape;571;p5"/>
              <p:cNvSpPr/>
              <p:nvPr/>
            </p:nvSpPr>
            <p:spPr>
              <a:xfrm>
                <a:off x="899175" y="3347625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7"/>
                    </a:lnTo>
                    <a:lnTo>
                      <a:pt x="67" y="67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" name="Google Shape;572;p5"/>
              <p:cNvSpPr/>
              <p:nvPr/>
            </p:nvSpPr>
            <p:spPr>
              <a:xfrm>
                <a:off x="902850" y="322685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" name="Google Shape;573;p5"/>
              <p:cNvSpPr/>
              <p:nvPr/>
            </p:nvSpPr>
            <p:spPr>
              <a:xfrm>
                <a:off x="819075" y="3437075"/>
                <a:ext cx="137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52" extrusionOk="0">
                    <a:moveTo>
                      <a:pt x="1" y="1"/>
                    </a:moveTo>
                    <a:lnTo>
                      <a:pt x="1" y="52"/>
                    </a:lnTo>
                    <a:lnTo>
                      <a:pt x="55" y="52"/>
                    </a:lnTo>
                    <a:lnTo>
                      <a:pt x="5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" name="Google Shape;574;p5"/>
              <p:cNvSpPr/>
              <p:nvPr/>
            </p:nvSpPr>
            <p:spPr>
              <a:xfrm>
                <a:off x="708625" y="3222125"/>
                <a:ext cx="3400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35" extrusionOk="0">
                    <a:moveTo>
                      <a:pt x="1" y="0"/>
                    </a:moveTo>
                    <a:lnTo>
                      <a:pt x="1" y="135"/>
                    </a:lnTo>
                    <a:lnTo>
                      <a:pt x="135" y="135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" name="Google Shape;575;p5"/>
              <p:cNvSpPr/>
              <p:nvPr/>
            </p:nvSpPr>
            <p:spPr>
              <a:xfrm>
                <a:off x="892525" y="3304200"/>
                <a:ext cx="3375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36" extrusionOk="0">
                    <a:moveTo>
                      <a:pt x="0" y="1"/>
                    </a:moveTo>
                    <a:lnTo>
                      <a:pt x="0" y="135"/>
                    </a:lnTo>
                    <a:lnTo>
                      <a:pt x="135" y="135"/>
                    </a:lnTo>
                    <a:lnTo>
                      <a:pt x="13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" name="Google Shape;576;p5"/>
              <p:cNvSpPr/>
              <p:nvPr/>
            </p:nvSpPr>
            <p:spPr>
              <a:xfrm>
                <a:off x="567850" y="3582200"/>
                <a:ext cx="3300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5" extrusionOk="0">
                    <a:moveTo>
                      <a:pt x="0" y="0"/>
                    </a:moveTo>
                    <a:lnTo>
                      <a:pt x="0" y="135"/>
                    </a:lnTo>
                    <a:lnTo>
                      <a:pt x="131" y="135"/>
                    </a:lnTo>
                    <a:lnTo>
                      <a:pt x="131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" name="Google Shape;577;p5"/>
              <p:cNvSpPr/>
              <p:nvPr/>
            </p:nvSpPr>
            <p:spPr>
              <a:xfrm>
                <a:off x="751725" y="3706650"/>
                <a:ext cx="3300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6" extrusionOk="0">
                    <a:moveTo>
                      <a:pt x="0" y="1"/>
                    </a:moveTo>
                    <a:lnTo>
                      <a:pt x="0" y="135"/>
                    </a:lnTo>
                    <a:lnTo>
                      <a:pt x="132" y="135"/>
                    </a:lnTo>
                    <a:lnTo>
                      <a:pt x="132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" name="Google Shape;578;p5"/>
              <p:cNvSpPr/>
              <p:nvPr/>
            </p:nvSpPr>
            <p:spPr>
              <a:xfrm>
                <a:off x="696950" y="3531500"/>
                <a:ext cx="3375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36" extrusionOk="0">
                    <a:moveTo>
                      <a:pt x="0" y="0"/>
                    </a:moveTo>
                    <a:lnTo>
                      <a:pt x="0" y="135"/>
                    </a:lnTo>
                    <a:lnTo>
                      <a:pt x="135" y="135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" name="Google Shape;579;p5"/>
              <p:cNvSpPr/>
              <p:nvPr/>
            </p:nvSpPr>
            <p:spPr>
              <a:xfrm>
                <a:off x="679950" y="3419700"/>
                <a:ext cx="3325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5" extrusionOk="0">
                    <a:moveTo>
                      <a:pt x="1" y="0"/>
                    </a:moveTo>
                    <a:lnTo>
                      <a:pt x="1" y="135"/>
                    </a:lnTo>
                    <a:lnTo>
                      <a:pt x="132" y="135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" name="Google Shape;580;p5"/>
              <p:cNvSpPr/>
              <p:nvPr/>
            </p:nvSpPr>
            <p:spPr>
              <a:xfrm>
                <a:off x="836450" y="3355300"/>
                <a:ext cx="3400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36" extrusionOk="0">
                    <a:moveTo>
                      <a:pt x="1" y="1"/>
                    </a:moveTo>
                    <a:lnTo>
                      <a:pt x="1" y="135"/>
                    </a:lnTo>
                    <a:lnTo>
                      <a:pt x="135" y="135"/>
                    </a:lnTo>
                    <a:lnTo>
                      <a:pt x="13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81" name="Google Shape;581;p5"/>
            <p:cNvGrpSpPr/>
            <p:nvPr/>
          </p:nvGrpSpPr>
          <p:grpSpPr>
            <a:xfrm rot="5400000">
              <a:off x="3406651" y="-1249544"/>
              <a:ext cx="2644414" cy="5143478"/>
              <a:chOff x="540125" y="3028300"/>
              <a:chExt cx="364425" cy="708800"/>
            </a:xfrm>
          </p:grpSpPr>
          <p:sp>
            <p:nvSpPr>
              <p:cNvPr id="582" name="Google Shape;582;p5"/>
              <p:cNvSpPr/>
              <p:nvPr/>
            </p:nvSpPr>
            <p:spPr>
              <a:xfrm>
                <a:off x="633200" y="3204825"/>
                <a:ext cx="3375" cy="2975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19" extrusionOk="0">
                    <a:moveTo>
                      <a:pt x="0" y="0"/>
                    </a:moveTo>
                    <a:lnTo>
                      <a:pt x="0" y="119"/>
                    </a:lnTo>
                    <a:lnTo>
                      <a:pt x="135" y="119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" name="Google Shape;583;p5"/>
              <p:cNvSpPr/>
              <p:nvPr/>
            </p:nvSpPr>
            <p:spPr>
              <a:xfrm>
                <a:off x="763725" y="3083325"/>
                <a:ext cx="3325" cy="307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23" extrusionOk="0">
                    <a:moveTo>
                      <a:pt x="1" y="0"/>
                    </a:moveTo>
                    <a:lnTo>
                      <a:pt x="1" y="122"/>
                    </a:lnTo>
                    <a:lnTo>
                      <a:pt x="132" y="122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" name="Google Shape;584;p5"/>
              <p:cNvSpPr/>
              <p:nvPr/>
            </p:nvSpPr>
            <p:spPr>
              <a:xfrm>
                <a:off x="540125" y="3330950"/>
                <a:ext cx="3000" cy="3325"/>
              </a:xfrm>
              <a:custGeom>
                <a:avLst/>
                <a:gdLst/>
                <a:ahLst/>
                <a:cxnLst/>
                <a:rect l="l" t="t" r="r" b="b"/>
                <a:pathLst>
                  <a:path w="120" h="133" extrusionOk="0">
                    <a:moveTo>
                      <a:pt x="1" y="1"/>
                    </a:moveTo>
                    <a:lnTo>
                      <a:pt x="1" y="132"/>
                    </a:lnTo>
                    <a:lnTo>
                      <a:pt x="119" y="132"/>
                    </a:lnTo>
                    <a:lnTo>
                      <a:pt x="119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" name="Google Shape;585;p5"/>
              <p:cNvSpPr/>
              <p:nvPr/>
            </p:nvSpPr>
            <p:spPr>
              <a:xfrm>
                <a:off x="595875" y="3081650"/>
                <a:ext cx="3300" cy="305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22" extrusionOk="0">
                    <a:moveTo>
                      <a:pt x="0" y="0"/>
                    </a:moveTo>
                    <a:lnTo>
                      <a:pt x="0" y="122"/>
                    </a:lnTo>
                    <a:lnTo>
                      <a:pt x="132" y="122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" name="Google Shape;586;p5"/>
              <p:cNvSpPr/>
              <p:nvPr/>
            </p:nvSpPr>
            <p:spPr>
              <a:xfrm>
                <a:off x="579850" y="31480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" name="Google Shape;587;p5"/>
              <p:cNvSpPr/>
              <p:nvPr/>
            </p:nvSpPr>
            <p:spPr>
              <a:xfrm>
                <a:off x="743300" y="3114725"/>
                <a:ext cx="172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52" extrusionOk="0">
                    <a:moveTo>
                      <a:pt x="1" y="0"/>
                    </a:moveTo>
                    <a:lnTo>
                      <a:pt x="1" y="52"/>
                    </a:lnTo>
                    <a:lnTo>
                      <a:pt x="68" y="52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" name="Google Shape;588;p5"/>
              <p:cNvSpPr/>
              <p:nvPr/>
            </p:nvSpPr>
            <p:spPr>
              <a:xfrm>
                <a:off x="684275" y="3028300"/>
                <a:ext cx="1725" cy="1625"/>
              </a:xfrm>
              <a:custGeom>
                <a:avLst/>
                <a:gdLst/>
                <a:ahLst/>
                <a:cxnLst/>
                <a:rect l="l" t="t" r="r" b="b"/>
                <a:pathLst>
                  <a:path w="69" h="65" extrusionOk="0">
                    <a:moveTo>
                      <a:pt x="1" y="1"/>
                    </a:moveTo>
                    <a:lnTo>
                      <a:pt x="1" y="65"/>
                    </a:lnTo>
                    <a:lnTo>
                      <a:pt x="68" y="65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" name="Google Shape;589;p5"/>
              <p:cNvSpPr/>
              <p:nvPr/>
            </p:nvSpPr>
            <p:spPr>
              <a:xfrm>
                <a:off x="886200" y="3442750"/>
                <a:ext cx="1300" cy="1325"/>
              </a:xfrm>
              <a:custGeom>
                <a:avLst/>
                <a:gdLst/>
                <a:ahLst/>
                <a:cxnLst/>
                <a:rect l="l" t="t" r="r" b="b"/>
                <a:pathLst>
                  <a:path w="52" h="53" extrusionOk="0">
                    <a:moveTo>
                      <a:pt x="0" y="1"/>
                    </a:moveTo>
                    <a:lnTo>
                      <a:pt x="0" y="52"/>
                    </a:lnTo>
                    <a:lnTo>
                      <a:pt x="51" y="52"/>
                    </a:lnTo>
                    <a:lnTo>
                      <a:pt x="51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" name="Google Shape;590;p5"/>
              <p:cNvSpPr/>
              <p:nvPr/>
            </p:nvSpPr>
            <p:spPr>
              <a:xfrm>
                <a:off x="897875" y="3595250"/>
                <a:ext cx="132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53" h="52" extrusionOk="0">
                    <a:moveTo>
                      <a:pt x="1" y="1"/>
                    </a:moveTo>
                    <a:lnTo>
                      <a:pt x="1" y="52"/>
                    </a:lnTo>
                    <a:lnTo>
                      <a:pt x="52" y="52"/>
                    </a:lnTo>
                    <a:lnTo>
                      <a:pt x="52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" name="Google Shape;591;p5"/>
              <p:cNvSpPr/>
              <p:nvPr/>
            </p:nvSpPr>
            <p:spPr>
              <a:xfrm>
                <a:off x="878175" y="3493775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" name="Google Shape;592;p5"/>
              <p:cNvSpPr/>
              <p:nvPr/>
            </p:nvSpPr>
            <p:spPr>
              <a:xfrm>
                <a:off x="807375" y="317975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" name="Google Shape;593;p5"/>
              <p:cNvSpPr/>
              <p:nvPr/>
            </p:nvSpPr>
            <p:spPr>
              <a:xfrm>
                <a:off x="656575" y="3272900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1" y="0"/>
                    </a:moveTo>
                    <a:lnTo>
                      <a:pt x="1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" name="Google Shape;594;p5"/>
              <p:cNvSpPr/>
              <p:nvPr/>
            </p:nvSpPr>
            <p:spPr>
              <a:xfrm>
                <a:off x="549825" y="3363325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7"/>
                    </a:lnTo>
                    <a:lnTo>
                      <a:pt x="67" y="67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" name="Google Shape;595;p5"/>
              <p:cNvSpPr/>
              <p:nvPr/>
            </p:nvSpPr>
            <p:spPr>
              <a:xfrm>
                <a:off x="598500" y="350780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0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" name="Google Shape;596;p5"/>
              <p:cNvSpPr/>
              <p:nvPr/>
            </p:nvSpPr>
            <p:spPr>
              <a:xfrm>
                <a:off x="712325" y="3702650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" name="Google Shape;597;p5"/>
              <p:cNvSpPr/>
              <p:nvPr/>
            </p:nvSpPr>
            <p:spPr>
              <a:xfrm>
                <a:off x="766700" y="3540475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" name="Google Shape;598;p5"/>
              <p:cNvSpPr/>
              <p:nvPr/>
            </p:nvSpPr>
            <p:spPr>
              <a:xfrm>
                <a:off x="887475" y="373540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" name="Google Shape;599;p5"/>
              <p:cNvSpPr/>
              <p:nvPr/>
            </p:nvSpPr>
            <p:spPr>
              <a:xfrm>
                <a:off x="656900" y="3401350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" name="Google Shape;600;p5"/>
              <p:cNvSpPr/>
              <p:nvPr/>
            </p:nvSpPr>
            <p:spPr>
              <a:xfrm>
                <a:off x="774375" y="3366275"/>
                <a:ext cx="14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6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55" y="68"/>
                    </a:lnTo>
                    <a:lnTo>
                      <a:pt x="5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" name="Google Shape;601;p5"/>
              <p:cNvSpPr/>
              <p:nvPr/>
            </p:nvSpPr>
            <p:spPr>
              <a:xfrm>
                <a:off x="852475" y="36005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" name="Google Shape;602;p5"/>
              <p:cNvSpPr/>
              <p:nvPr/>
            </p:nvSpPr>
            <p:spPr>
              <a:xfrm>
                <a:off x="857450" y="3060975"/>
                <a:ext cx="1375" cy="14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56" extrusionOk="0">
                    <a:moveTo>
                      <a:pt x="0" y="1"/>
                    </a:moveTo>
                    <a:lnTo>
                      <a:pt x="0" y="55"/>
                    </a:lnTo>
                    <a:lnTo>
                      <a:pt x="54" y="55"/>
                    </a:lnTo>
                    <a:lnTo>
                      <a:pt x="54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" name="Google Shape;603;p5"/>
              <p:cNvSpPr/>
              <p:nvPr/>
            </p:nvSpPr>
            <p:spPr>
              <a:xfrm>
                <a:off x="570150" y="3498825"/>
                <a:ext cx="1725" cy="1625"/>
              </a:xfrm>
              <a:custGeom>
                <a:avLst/>
                <a:gdLst/>
                <a:ahLst/>
                <a:cxnLst/>
                <a:rect l="l" t="t" r="r" b="b"/>
                <a:pathLst>
                  <a:path w="69" h="65" extrusionOk="0">
                    <a:moveTo>
                      <a:pt x="1" y="0"/>
                    </a:moveTo>
                    <a:lnTo>
                      <a:pt x="1" y="65"/>
                    </a:lnTo>
                    <a:lnTo>
                      <a:pt x="68" y="65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" name="Google Shape;604;p5"/>
              <p:cNvSpPr/>
              <p:nvPr/>
            </p:nvSpPr>
            <p:spPr>
              <a:xfrm>
                <a:off x="726025" y="33459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7" y="68"/>
                    </a:lnTo>
                    <a:lnTo>
                      <a:pt x="67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" name="Google Shape;605;p5"/>
              <p:cNvSpPr/>
              <p:nvPr/>
            </p:nvSpPr>
            <p:spPr>
              <a:xfrm>
                <a:off x="867850" y="3149075"/>
                <a:ext cx="1625" cy="1400"/>
              </a:xfrm>
              <a:custGeom>
                <a:avLst/>
                <a:gdLst/>
                <a:ahLst/>
                <a:cxnLst/>
                <a:rect l="l" t="t" r="r" b="b"/>
                <a:pathLst>
                  <a:path w="65" h="56" extrusionOk="0">
                    <a:moveTo>
                      <a:pt x="0" y="1"/>
                    </a:moveTo>
                    <a:lnTo>
                      <a:pt x="0" y="55"/>
                    </a:lnTo>
                    <a:lnTo>
                      <a:pt x="65" y="55"/>
                    </a:lnTo>
                    <a:lnTo>
                      <a:pt x="6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" name="Google Shape;606;p5"/>
              <p:cNvSpPr/>
              <p:nvPr/>
            </p:nvSpPr>
            <p:spPr>
              <a:xfrm>
                <a:off x="657225" y="314740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67" y="68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" name="Google Shape;607;p5"/>
              <p:cNvSpPr/>
              <p:nvPr/>
            </p:nvSpPr>
            <p:spPr>
              <a:xfrm>
                <a:off x="710625" y="366830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0"/>
                    </a:moveTo>
                    <a:lnTo>
                      <a:pt x="1" y="67"/>
                    </a:lnTo>
                    <a:lnTo>
                      <a:pt x="68" y="67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" name="Google Shape;608;p5"/>
              <p:cNvSpPr/>
              <p:nvPr/>
            </p:nvSpPr>
            <p:spPr>
              <a:xfrm>
                <a:off x="899175" y="3347625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7"/>
                    </a:lnTo>
                    <a:lnTo>
                      <a:pt x="67" y="67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" name="Google Shape;609;p5"/>
              <p:cNvSpPr/>
              <p:nvPr/>
            </p:nvSpPr>
            <p:spPr>
              <a:xfrm>
                <a:off x="902850" y="322685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" name="Google Shape;610;p5"/>
              <p:cNvSpPr/>
              <p:nvPr/>
            </p:nvSpPr>
            <p:spPr>
              <a:xfrm>
                <a:off x="819075" y="3437075"/>
                <a:ext cx="137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52" extrusionOk="0">
                    <a:moveTo>
                      <a:pt x="1" y="1"/>
                    </a:moveTo>
                    <a:lnTo>
                      <a:pt x="1" y="52"/>
                    </a:lnTo>
                    <a:lnTo>
                      <a:pt x="55" y="52"/>
                    </a:lnTo>
                    <a:lnTo>
                      <a:pt x="5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" name="Google Shape;611;p5"/>
              <p:cNvSpPr/>
              <p:nvPr/>
            </p:nvSpPr>
            <p:spPr>
              <a:xfrm>
                <a:off x="708625" y="3222125"/>
                <a:ext cx="3400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35" extrusionOk="0">
                    <a:moveTo>
                      <a:pt x="1" y="0"/>
                    </a:moveTo>
                    <a:lnTo>
                      <a:pt x="1" y="135"/>
                    </a:lnTo>
                    <a:lnTo>
                      <a:pt x="135" y="135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" name="Google Shape;612;p5"/>
              <p:cNvSpPr/>
              <p:nvPr/>
            </p:nvSpPr>
            <p:spPr>
              <a:xfrm>
                <a:off x="892525" y="3304200"/>
                <a:ext cx="3375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36" extrusionOk="0">
                    <a:moveTo>
                      <a:pt x="0" y="1"/>
                    </a:moveTo>
                    <a:lnTo>
                      <a:pt x="0" y="135"/>
                    </a:lnTo>
                    <a:lnTo>
                      <a:pt x="135" y="135"/>
                    </a:lnTo>
                    <a:lnTo>
                      <a:pt x="13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" name="Google Shape;613;p5"/>
              <p:cNvSpPr/>
              <p:nvPr/>
            </p:nvSpPr>
            <p:spPr>
              <a:xfrm>
                <a:off x="567850" y="3582200"/>
                <a:ext cx="3300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5" extrusionOk="0">
                    <a:moveTo>
                      <a:pt x="0" y="0"/>
                    </a:moveTo>
                    <a:lnTo>
                      <a:pt x="0" y="135"/>
                    </a:lnTo>
                    <a:lnTo>
                      <a:pt x="131" y="135"/>
                    </a:lnTo>
                    <a:lnTo>
                      <a:pt x="131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" name="Google Shape;614;p5"/>
              <p:cNvSpPr/>
              <p:nvPr/>
            </p:nvSpPr>
            <p:spPr>
              <a:xfrm>
                <a:off x="751725" y="3706650"/>
                <a:ext cx="3300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6" extrusionOk="0">
                    <a:moveTo>
                      <a:pt x="0" y="1"/>
                    </a:moveTo>
                    <a:lnTo>
                      <a:pt x="0" y="135"/>
                    </a:lnTo>
                    <a:lnTo>
                      <a:pt x="132" y="135"/>
                    </a:lnTo>
                    <a:lnTo>
                      <a:pt x="132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" name="Google Shape;615;p5"/>
              <p:cNvSpPr/>
              <p:nvPr/>
            </p:nvSpPr>
            <p:spPr>
              <a:xfrm>
                <a:off x="696950" y="3531500"/>
                <a:ext cx="3375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36" extrusionOk="0">
                    <a:moveTo>
                      <a:pt x="0" y="0"/>
                    </a:moveTo>
                    <a:lnTo>
                      <a:pt x="0" y="135"/>
                    </a:lnTo>
                    <a:lnTo>
                      <a:pt x="135" y="135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" name="Google Shape;616;p5"/>
              <p:cNvSpPr/>
              <p:nvPr/>
            </p:nvSpPr>
            <p:spPr>
              <a:xfrm>
                <a:off x="679950" y="3419700"/>
                <a:ext cx="3325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5" extrusionOk="0">
                    <a:moveTo>
                      <a:pt x="1" y="0"/>
                    </a:moveTo>
                    <a:lnTo>
                      <a:pt x="1" y="135"/>
                    </a:lnTo>
                    <a:lnTo>
                      <a:pt x="132" y="135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" name="Google Shape;617;p5"/>
              <p:cNvSpPr/>
              <p:nvPr/>
            </p:nvSpPr>
            <p:spPr>
              <a:xfrm>
                <a:off x="836450" y="3355300"/>
                <a:ext cx="3400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36" extrusionOk="0">
                    <a:moveTo>
                      <a:pt x="1" y="1"/>
                    </a:moveTo>
                    <a:lnTo>
                      <a:pt x="1" y="135"/>
                    </a:lnTo>
                    <a:lnTo>
                      <a:pt x="135" y="135"/>
                    </a:lnTo>
                    <a:lnTo>
                      <a:pt x="13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18" name="Google Shape;618;p5"/>
            <p:cNvGrpSpPr/>
            <p:nvPr/>
          </p:nvGrpSpPr>
          <p:grpSpPr>
            <a:xfrm rot="5400000">
              <a:off x="3406651" y="1243856"/>
              <a:ext cx="2644414" cy="5143478"/>
              <a:chOff x="540125" y="3028300"/>
              <a:chExt cx="364425" cy="708800"/>
            </a:xfrm>
          </p:grpSpPr>
          <p:sp>
            <p:nvSpPr>
              <p:cNvPr id="619" name="Google Shape;619;p5"/>
              <p:cNvSpPr/>
              <p:nvPr/>
            </p:nvSpPr>
            <p:spPr>
              <a:xfrm>
                <a:off x="633200" y="3204825"/>
                <a:ext cx="3375" cy="2975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19" extrusionOk="0">
                    <a:moveTo>
                      <a:pt x="0" y="0"/>
                    </a:moveTo>
                    <a:lnTo>
                      <a:pt x="0" y="119"/>
                    </a:lnTo>
                    <a:lnTo>
                      <a:pt x="135" y="119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" name="Google Shape;620;p5"/>
              <p:cNvSpPr/>
              <p:nvPr/>
            </p:nvSpPr>
            <p:spPr>
              <a:xfrm>
                <a:off x="763725" y="3083325"/>
                <a:ext cx="3325" cy="307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23" extrusionOk="0">
                    <a:moveTo>
                      <a:pt x="1" y="0"/>
                    </a:moveTo>
                    <a:lnTo>
                      <a:pt x="1" y="122"/>
                    </a:lnTo>
                    <a:lnTo>
                      <a:pt x="132" y="122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" name="Google Shape;621;p5"/>
              <p:cNvSpPr/>
              <p:nvPr/>
            </p:nvSpPr>
            <p:spPr>
              <a:xfrm>
                <a:off x="540125" y="3330950"/>
                <a:ext cx="3000" cy="3325"/>
              </a:xfrm>
              <a:custGeom>
                <a:avLst/>
                <a:gdLst/>
                <a:ahLst/>
                <a:cxnLst/>
                <a:rect l="l" t="t" r="r" b="b"/>
                <a:pathLst>
                  <a:path w="120" h="133" extrusionOk="0">
                    <a:moveTo>
                      <a:pt x="1" y="1"/>
                    </a:moveTo>
                    <a:lnTo>
                      <a:pt x="1" y="132"/>
                    </a:lnTo>
                    <a:lnTo>
                      <a:pt x="119" y="132"/>
                    </a:lnTo>
                    <a:lnTo>
                      <a:pt x="119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" name="Google Shape;622;p5"/>
              <p:cNvSpPr/>
              <p:nvPr/>
            </p:nvSpPr>
            <p:spPr>
              <a:xfrm>
                <a:off x="595875" y="3081650"/>
                <a:ext cx="3300" cy="305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22" extrusionOk="0">
                    <a:moveTo>
                      <a:pt x="0" y="0"/>
                    </a:moveTo>
                    <a:lnTo>
                      <a:pt x="0" y="122"/>
                    </a:lnTo>
                    <a:lnTo>
                      <a:pt x="132" y="122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" name="Google Shape;623;p5"/>
              <p:cNvSpPr/>
              <p:nvPr/>
            </p:nvSpPr>
            <p:spPr>
              <a:xfrm>
                <a:off x="579850" y="31480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" name="Google Shape;624;p5"/>
              <p:cNvSpPr/>
              <p:nvPr/>
            </p:nvSpPr>
            <p:spPr>
              <a:xfrm>
                <a:off x="743300" y="3114725"/>
                <a:ext cx="172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52" extrusionOk="0">
                    <a:moveTo>
                      <a:pt x="1" y="0"/>
                    </a:moveTo>
                    <a:lnTo>
                      <a:pt x="1" y="52"/>
                    </a:lnTo>
                    <a:lnTo>
                      <a:pt x="68" y="52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" name="Google Shape;625;p5"/>
              <p:cNvSpPr/>
              <p:nvPr/>
            </p:nvSpPr>
            <p:spPr>
              <a:xfrm>
                <a:off x="684275" y="3028300"/>
                <a:ext cx="1725" cy="1625"/>
              </a:xfrm>
              <a:custGeom>
                <a:avLst/>
                <a:gdLst/>
                <a:ahLst/>
                <a:cxnLst/>
                <a:rect l="l" t="t" r="r" b="b"/>
                <a:pathLst>
                  <a:path w="69" h="65" extrusionOk="0">
                    <a:moveTo>
                      <a:pt x="1" y="1"/>
                    </a:moveTo>
                    <a:lnTo>
                      <a:pt x="1" y="65"/>
                    </a:lnTo>
                    <a:lnTo>
                      <a:pt x="68" y="65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6" name="Google Shape;626;p5"/>
              <p:cNvSpPr/>
              <p:nvPr/>
            </p:nvSpPr>
            <p:spPr>
              <a:xfrm>
                <a:off x="886200" y="3442750"/>
                <a:ext cx="1300" cy="1325"/>
              </a:xfrm>
              <a:custGeom>
                <a:avLst/>
                <a:gdLst/>
                <a:ahLst/>
                <a:cxnLst/>
                <a:rect l="l" t="t" r="r" b="b"/>
                <a:pathLst>
                  <a:path w="52" h="53" extrusionOk="0">
                    <a:moveTo>
                      <a:pt x="0" y="1"/>
                    </a:moveTo>
                    <a:lnTo>
                      <a:pt x="0" y="52"/>
                    </a:lnTo>
                    <a:lnTo>
                      <a:pt x="51" y="52"/>
                    </a:lnTo>
                    <a:lnTo>
                      <a:pt x="51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7" name="Google Shape;627;p5"/>
              <p:cNvSpPr/>
              <p:nvPr/>
            </p:nvSpPr>
            <p:spPr>
              <a:xfrm>
                <a:off x="897875" y="3595250"/>
                <a:ext cx="132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53" h="52" extrusionOk="0">
                    <a:moveTo>
                      <a:pt x="1" y="1"/>
                    </a:moveTo>
                    <a:lnTo>
                      <a:pt x="1" y="52"/>
                    </a:lnTo>
                    <a:lnTo>
                      <a:pt x="52" y="52"/>
                    </a:lnTo>
                    <a:lnTo>
                      <a:pt x="52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" name="Google Shape;628;p5"/>
              <p:cNvSpPr/>
              <p:nvPr/>
            </p:nvSpPr>
            <p:spPr>
              <a:xfrm>
                <a:off x="878175" y="3493775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" name="Google Shape;629;p5"/>
              <p:cNvSpPr/>
              <p:nvPr/>
            </p:nvSpPr>
            <p:spPr>
              <a:xfrm>
                <a:off x="807375" y="317975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" name="Google Shape;630;p5"/>
              <p:cNvSpPr/>
              <p:nvPr/>
            </p:nvSpPr>
            <p:spPr>
              <a:xfrm>
                <a:off x="656575" y="3272900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1" y="0"/>
                    </a:moveTo>
                    <a:lnTo>
                      <a:pt x="1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" name="Google Shape;631;p5"/>
              <p:cNvSpPr/>
              <p:nvPr/>
            </p:nvSpPr>
            <p:spPr>
              <a:xfrm>
                <a:off x="549825" y="3363325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7"/>
                    </a:lnTo>
                    <a:lnTo>
                      <a:pt x="67" y="67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2" name="Google Shape;632;p5"/>
              <p:cNvSpPr/>
              <p:nvPr/>
            </p:nvSpPr>
            <p:spPr>
              <a:xfrm>
                <a:off x="598500" y="350780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0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3" name="Google Shape;633;p5"/>
              <p:cNvSpPr/>
              <p:nvPr/>
            </p:nvSpPr>
            <p:spPr>
              <a:xfrm>
                <a:off x="712325" y="3702650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4" name="Google Shape;634;p5"/>
              <p:cNvSpPr/>
              <p:nvPr/>
            </p:nvSpPr>
            <p:spPr>
              <a:xfrm>
                <a:off x="766700" y="3540475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" name="Google Shape;635;p5"/>
              <p:cNvSpPr/>
              <p:nvPr/>
            </p:nvSpPr>
            <p:spPr>
              <a:xfrm>
                <a:off x="887475" y="373540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" name="Google Shape;636;p5"/>
              <p:cNvSpPr/>
              <p:nvPr/>
            </p:nvSpPr>
            <p:spPr>
              <a:xfrm>
                <a:off x="656900" y="3401350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7" name="Google Shape;637;p5"/>
              <p:cNvSpPr/>
              <p:nvPr/>
            </p:nvSpPr>
            <p:spPr>
              <a:xfrm>
                <a:off x="774375" y="3366275"/>
                <a:ext cx="14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6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55" y="68"/>
                    </a:lnTo>
                    <a:lnTo>
                      <a:pt x="5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" name="Google Shape;638;p5"/>
              <p:cNvSpPr/>
              <p:nvPr/>
            </p:nvSpPr>
            <p:spPr>
              <a:xfrm>
                <a:off x="852475" y="36005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9" name="Google Shape;639;p5"/>
              <p:cNvSpPr/>
              <p:nvPr/>
            </p:nvSpPr>
            <p:spPr>
              <a:xfrm>
                <a:off x="857450" y="3060975"/>
                <a:ext cx="1375" cy="14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56" extrusionOk="0">
                    <a:moveTo>
                      <a:pt x="0" y="1"/>
                    </a:moveTo>
                    <a:lnTo>
                      <a:pt x="0" y="55"/>
                    </a:lnTo>
                    <a:lnTo>
                      <a:pt x="54" y="55"/>
                    </a:lnTo>
                    <a:lnTo>
                      <a:pt x="54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0" name="Google Shape;640;p5"/>
              <p:cNvSpPr/>
              <p:nvPr/>
            </p:nvSpPr>
            <p:spPr>
              <a:xfrm>
                <a:off x="570150" y="3498825"/>
                <a:ext cx="1725" cy="1625"/>
              </a:xfrm>
              <a:custGeom>
                <a:avLst/>
                <a:gdLst/>
                <a:ahLst/>
                <a:cxnLst/>
                <a:rect l="l" t="t" r="r" b="b"/>
                <a:pathLst>
                  <a:path w="69" h="65" extrusionOk="0">
                    <a:moveTo>
                      <a:pt x="1" y="0"/>
                    </a:moveTo>
                    <a:lnTo>
                      <a:pt x="1" y="65"/>
                    </a:lnTo>
                    <a:lnTo>
                      <a:pt x="68" y="65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" name="Google Shape;641;p5"/>
              <p:cNvSpPr/>
              <p:nvPr/>
            </p:nvSpPr>
            <p:spPr>
              <a:xfrm>
                <a:off x="726025" y="33459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7" y="68"/>
                    </a:lnTo>
                    <a:lnTo>
                      <a:pt x="67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2" name="Google Shape;642;p5"/>
              <p:cNvSpPr/>
              <p:nvPr/>
            </p:nvSpPr>
            <p:spPr>
              <a:xfrm>
                <a:off x="867850" y="3149075"/>
                <a:ext cx="1625" cy="1400"/>
              </a:xfrm>
              <a:custGeom>
                <a:avLst/>
                <a:gdLst/>
                <a:ahLst/>
                <a:cxnLst/>
                <a:rect l="l" t="t" r="r" b="b"/>
                <a:pathLst>
                  <a:path w="65" h="56" extrusionOk="0">
                    <a:moveTo>
                      <a:pt x="0" y="1"/>
                    </a:moveTo>
                    <a:lnTo>
                      <a:pt x="0" y="55"/>
                    </a:lnTo>
                    <a:lnTo>
                      <a:pt x="65" y="55"/>
                    </a:lnTo>
                    <a:lnTo>
                      <a:pt x="6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3" name="Google Shape;643;p5"/>
              <p:cNvSpPr/>
              <p:nvPr/>
            </p:nvSpPr>
            <p:spPr>
              <a:xfrm>
                <a:off x="657225" y="314740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67" y="68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4" name="Google Shape;644;p5"/>
              <p:cNvSpPr/>
              <p:nvPr/>
            </p:nvSpPr>
            <p:spPr>
              <a:xfrm>
                <a:off x="710625" y="366830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0"/>
                    </a:moveTo>
                    <a:lnTo>
                      <a:pt x="1" y="67"/>
                    </a:lnTo>
                    <a:lnTo>
                      <a:pt x="68" y="67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5" name="Google Shape;645;p5"/>
              <p:cNvSpPr/>
              <p:nvPr/>
            </p:nvSpPr>
            <p:spPr>
              <a:xfrm>
                <a:off x="899175" y="3347625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7"/>
                    </a:lnTo>
                    <a:lnTo>
                      <a:pt x="67" y="67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6" name="Google Shape;646;p5"/>
              <p:cNvSpPr/>
              <p:nvPr/>
            </p:nvSpPr>
            <p:spPr>
              <a:xfrm>
                <a:off x="902850" y="322685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7" name="Google Shape;647;p5"/>
              <p:cNvSpPr/>
              <p:nvPr/>
            </p:nvSpPr>
            <p:spPr>
              <a:xfrm>
                <a:off x="819075" y="3437075"/>
                <a:ext cx="137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52" extrusionOk="0">
                    <a:moveTo>
                      <a:pt x="1" y="1"/>
                    </a:moveTo>
                    <a:lnTo>
                      <a:pt x="1" y="52"/>
                    </a:lnTo>
                    <a:lnTo>
                      <a:pt x="55" y="52"/>
                    </a:lnTo>
                    <a:lnTo>
                      <a:pt x="5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8" name="Google Shape;648;p5"/>
              <p:cNvSpPr/>
              <p:nvPr/>
            </p:nvSpPr>
            <p:spPr>
              <a:xfrm>
                <a:off x="708625" y="3222125"/>
                <a:ext cx="3400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35" extrusionOk="0">
                    <a:moveTo>
                      <a:pt x="1" y="0"/>
                    </a:moveTo>
                    <a:lnTo>
                      <a:pt x="1" y="135"/>
                    </a:lnTo>
                    <a:lnTo>
                      <a:pt x="135" y="135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9" name="Google Shape;649;p5"/>
              <p:cNvSpPr/>
              <p:nvPr/>
            </p:nvSpPr>
            <p:spPr>
              <a:xfrm>
                <a:off x="892525" y="3304200"/>
                <a:ext cx="3375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36" extrusionOk="0">
                    <a:moveTo>
                      <a:pt x="0" y="1"/>
                    </a:moveTo>
                    <a:lnTo>
                      <a:pt x="0" y="135"/>
                    </a:lnTo>
                    <a:lnTo>
                      <a:pt x="135" y="135"/>
                    </a:lnTo>
                    <a:lnTo>
                      <a:pt x="13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" name="Google Shape;650;p5"/>
              <p:cNvSpPr/>
              <p:nvPr/>
            </p:nvSpPr>
            <p:spPr>
              <a:xfrm>
                <a:off x="567850" y="3582200"/>
                <a:ext cx="3300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5" extrusionOk="0">
                    <a:moveTo>
                      <a:pt x="0" y="0"/>
                    </a:moveTo>
                    <a:lnTo>
                      <a:pt x="0" y="135"/>
                    </a:lnTo>
                    <a:lnTo>
                      <a:pt x="131" y="135"/>
                    </a:lnTo>
                    <a:lnTo>
                      <a:pt x="131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" name="Google Shape;651;p5"/>
              <p:cNvSpPr/>
              <p:nvPr/>
            </p:nvSpPr>
            <p:spPr>
              <a:xfrm>
                <a:off x="751725" y="3706650"/>
                <a:ext cx="3300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6" extrusionOk="0">
                    <a:moveTo>
                      <a:pt x="0" y="1"/>
                    </a:moveTo>
                    <a:lnTo>
                      <a:pt x="0" y="135"/>
                    </a:lnTo>
                    <a:lnTo>
                      <a:pt x="132" y="135"/>
                    </a:lnTo>
                    <a:lnTo>
                      <a:pt x="132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" name="Google Shape;652;p5"/>
              <p:cNvSpPr/>
              <p:nvPr/>
            </p:nvSpPr>
            <p:spPr>
              <a:xfrm>
                <a:off x="696950" y="3531500"/>
                <a:ext cx="3375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36" extrusionOk="0">
                    <a:moveTo>
                      <a:pt x="0" y="0"/>
                    </a:moveTo>
                    <a:lnTo>
                      <a:pt x="0" y="135"/>
                    </a:lnTo>
                    <a:lnTo>
                      <a:pt x="135" y="135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3" name="Google Shape;653;p5"/>
              <p:cNvSpPr/>
              <p:nvPr/>
            </p:nvSpPr>
            <p:spPr>
              <a:xfrm>
                <a:off x="679950" y="3419700"/>
                <a:ext cx="3325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5" extrusionOk="0">
                    <a:moveTo>
                      <a:pt x="1" y="0"/>
                    </a:moveTo>
                    <a:lnTo>
                      <a:pt x="1" y="135"/>
                    </a:lnTo>
                    <a:lnTo>
                      <a:pt x="132" y="135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4" name="Google Shape;654;p5"/>
              <p:cNvSpPr/>
              <p:nvPr/>
            </p:nvSpPr>
            <p:spPr>
              <a:xfrm>
                <a:off x="836450" y="3355300"/>
                <a:ext cx="3400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36" extrusionOk="0">
                    <a:moveTo>
                      <a:pt x="1" y="1"/>
                    </a:moveTo>
                    <a:lnTo>
                      <a:pt x="1" y="135"/>
                    </a:lnTo>
                    <a:lnTo>
                      <a:pt x="135" y="135"/>
                    </a:lnTo>
                    <a:lnTo>
                      <a:pt x="13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55" name="Google Shape;655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56" name="Google Shape;656;p5"/>
          <p:cNvSpPr txBox="1">
            <a:spLocks noGrp="1"/>
          </p:cNvSpPr>
          <p:nvPr>
            <p:ph type="subTitle" idx="1"/>
          </p:nvPr>
        </p:nvSpPr>
        <p:spPr>
          <a:xfrm>
            <a:off x="713225" y="3427925"/>
            <a:ext cx="4259400" cy="11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657" name="Google Shape;657;p5"/>
          <p:cNvSpPr txBox="1">
            <a:spLocks noGrp="1"/>
          </p:cNvSpPr>
          <p:nvPr>
            <p:ph type="subTitle" idx="2"/>
          </p:nvPr>
        </p:nvSpPr>
        <p:spPr>
          <a:xfrm>
            <a:off x="713225" y="1738402"/>
            <a:ext cx="4259400" cy="11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658" name="Google Shape;658;p5"/>
          <p:cNvSpPr txBox="1">
            <a:spLocks noGrp="1"/>
          </p:cNvSpPr>
          <p:nvPr>
            <p:ph type="subTitle" idx="3"/>
          </p:nvPr>
        </p:nvSpPr>
        <p:spPr>
          <a:xfrm>
            <a:off x="713228" y="1257625"/>
            <a:ext cx="42594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59" name="Google Shape;659;p5"/>
          <p:cNvSpPr txBox="1">
            <a:spLocks noGrp="1"/>
          </p:cNvSpPr>
          <p:nvPr>
            <p:ph type="subTitle" idx="4"/>
          </p:nvPr>
        </p:nvSpPr>
        <p:spPr>
          <a:xfrm>
            <a:off x="713228" y="2947144"/>
            <a:ext cx="42594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0" name="Google Shape;820;p7"/>
          <p:cNvGrpSpPr/>
          <p:nvPr/>
        </p:nvGrpSpPr>
        <p:grpSpPr>
          <a:xfrm>
            <a:off x="116653" y="185058"/>
            <a:ext cx="8910952" cy="4773370"/>
            <a:chOff x="238425" y="1163850"/>
            <a:chExt cx="2110050" cy="1130300"/>
          </a:xfrm>
        </p:grpSpPr>
        <p:sp>
          <p:nvSpPr>
            <p:cNvPr id="821" name="Google Shape;821;p7"/>
            <p:cNvSpPr/>
            <p:nvPr/>
          </p:nvSpPr>
          <p:spPr>
            <a:xfrm>
              <a:off x="238425" y="1163850"/>
              <a:ext cx="2110050" cy="1130300"/>
            </a:xfrm>
            <a:custGeom>
              <a:avLst/>
              <a:gdLst/>
              <a:ahLst/>
              <a:cxnLst/>
              <a:rect l="l" t="t" r="r" b="b"/>
              <a:pathLst>
                <a:path w="84402" h="45212" extrusionOk="0">
                  <a:moveTo>
                    <a:pt x="84174" y="228"/>
                  </a:moveTo>
                  <a:lnTo>
                    <a:pt x="84174" y="39820"/>
                  </a:lnTo>
                  <a:cubicBezTo>
                    <a:pt x="82159" y="41835"/>
                    <a:pt x="81025" y="42969"/>
                    <a:pt x="79010" y="44984"/>
                  </a:cubicBezTo>
                  <a:lnTo>
                    <a:pt x="228" y="44984"/>
                  </a:lnTo>
                  <a:lnTo>
                    <a:pt x="228" y="5408"/>
                  </a:lnTo>
                  <a:cubicBezTo>
                    <a:pt x="2256" y="3380"/>
                    <a:pt x="3393" y="2259"/>
                    <a:pt x="5408" y="228"/>
                  </a:cubicBezTo>
                  <a:close/>
                  <a:moveTo>
                    <a:pt x="5315" y="0"/>
                  </a:moveTo>
                  <a:lnTo>
                    <a:pt x="5248" y="68"/>
                  </a:lnTo>
                  <a:lnTo>
                    <a:pt x="68" y="5248"/>
                  </a:lnTo>
                  <a:lnTo>
                    <a:pt x="1" y="5315"/>
                  </a:lnTo>
                  <a:lnTo>
                    <a:pt x="1" y="5408"/>
                  </a:lnTo>
                  <a:lnTo>
                    <a:pt x="1" y="44984"/>
                  </a:lnTo>
                  <a:lnTo>
                    <a:pt x="1" y="45212"/>
                  </a:lnTo>
                  <a:lnTo>
                    <a:pt x="79103" y="45212"/>
                  </a:lnTo>
                  <a:lnTo>
                    <a:pt x="79157" y="45145"/>
                  </a:lnTo>
                  <a:lnTo>
                    <a:pt x="82652" y="41662"/>
                  </a:lnTo>
                  <a:lnTo>
                    <a:pt x="84334" y="39980"/>
                  </a:lnTo>
                  <a:lnTo>
                    <a:pt x="84401" y="39913"/>
                  </a:lnTo>
                  <a:lnTo>
                    <a:pt x="84401" y="39820"/>
                  </a:lnTo>
                  <a:lnTo>
                    <a:pt x="84401" y="228"/>
                  </a:lnTo>
                  <a:lnTo>
                    <a:pt x="84401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6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7"/>
            <p:cNvSpPr/>
            <p:nvPr/>
          </p:nvSpPr>
          <p:spPr>
            <a:xfrm>
              <a:off x="244125" y="1169525"/>
              <a:ext cx="2098675" cy="1118950"/>
            </a:xfrm>
            <a:custGeom>
              <a:avLst/>
              <a:gdLst/>
              <a:ahLst/>
              <a:cxnLst/>
              <a:rect l="l" t="t" r="r" b="b"/>
              <a:pathLst>
                <a:path w="83947" h="44758" extrusionOk="0">
                  <a:moveTo>
                    <a:pt x="4751" y="1"/>
                  </a:moveTo>
                  <a:cubicBezTo>
                    <a:pt x="2896" y="1856"/>
                    <a:pt x="1855" y="2897"/>
                    <a:pt x="0" y="4755"/>
                  </a:cubicBezTo>
                  <a:lnTo>
                    <a:pt x="0" y="44757"/>
                  </a:lnTo>
                  <a:lnTo>
                    <a:pt x="79208" y="44757"/>
                  </a:lnTo>
                  <a:cubicBezTo>
                    <a:pt x="81063" y="42915"/>
                    <a:pt x="82091" y="41874"/>
                    <a:pt x="83946" y="40019"/>
                  </a:cubicBezTo>
                  <a:lnTo>
                    <a:pt x="83946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7"/>
            <p:cNvSpPr/>
            <p:nvPr/>
          </p:nvSpPr>
          <p:spPr>
            <a:xfrm>
              <a:off x="244125" y="1169525"/>
              <a:ext cx="2098675" cy="1118950"/>
            </a:xfrm>
            <a:custGeom>
              <a:avLst/>
              <a:gdLst/>
              <a:ahLst/>
              <a:cxnLst/>
              <a:rect l="l" t="t" r="r" b="b"/>
              <a:pathLst>
                <a:path w="83947" h="44758" extrusionOk="0">
                  <a:moveTo>
                    <a:pt x="83866" y="81"/>
                  </a:moveTo>
                  <a:lnTo>
                    <a:pt x="83866" y="39552"/>
                  </a:lnTo>
                  <a:lnTo>
                    <a:pt x="82197" y="41221"/>
                  </a:lnTo>
                  <a:lnTo>
                    <a:pt x="78740" y="44677"/>
                  </a:lnTo>
                  <a:lnTo>
                    <a:pt x="93" y="44677"/>
                  </a:lnTo>
                  <a:lnTo>
                    <a:pt x="93" y="5206"/>
                  </a:lnTo>
                  <a:lnTo>
                    <a:pt x="5219" y="81"/>
                  </a:lnTo>
                  <a:close/>
                  <a:moveTo>
                    <a:pt x="5180" y="1"/>
                  </a:moveTo>
                  <a:cubicBezTo>
                    <a:pt x="3165" y="2032"/>
                    <a:pt x="2028" y="3153"/>
                    <a:pt x="0" y="5181"/>
                  </a:cubicBezTo>
                  <a:lnTo>
                    <a:pt x="0" y="44757"/>
                  </a:lnTo>
                  <a:lnTo>
                    <a:pt x="78782" y="44757"/>
                  </a:lnTo>
                  <a:cubicBezTo>
                    <a:pt x="80797" y="42742"/>
                    <a:pt x="81931" y="41608"/>
                    <a:pt x="83946" y="39593"/>
                  </a:cubicBezTo>
                  <a:lnTo>
                    <a:pt x="83946" y="1"/>
                  </a:lnTo>
                  <a:close/>
                </a:path>
              </a:pathLst>
            </a:custGeom>
            <a:solidFill>
              <a:srgbClr val="00C0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7"/>
            <p:cNvSpPr/>
            <p:nvPr/>
          </p:nvSpPr>
          <p:spPr>
            <a:xfrm>
              <a:off x="276475" y="1201875"/>
              <a:ext cx="2033950" cy="1054250"/>
            </a:xfrm>
            <a:custGeom>
              <a:avLst/>
              <a:gdLst/>
              <a:ahLst/>
              <a:cxnLst/>
              <a:rect l="l" t="t" r="r" b="b"/>
              <a:pathLst>
                <a:path w="81358" h="42170" extrusionOk="0">
                  <a:moveTo>
                    <a:pt x="4312" y="1"/>
                  </a:moveTo>
                  <a:cubicBezTo>
                    <a:pt x="2631" y="1683"/>
                    <a:pt x="1682" y="2631"/>
                    <a:pt x="0" y="4313"/>
                  </a:cubicBezTo>
                  <a:lnTo>
                    <a:pt x="0" y="42169"/>
                  </a:lnTo>
                  <a:lnTo>
                    <a:pt x="77046" y="42169"/>
                  </a:lnTo>
                  <a:lnTo>
                    <a:pt x="81358" y="37857"/>
                  </a:lnTo>
                  <a:lnTo>
                    <a:pt x="8135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7"/>
            <p:cNvSpPr/>
            <p:nvPr/>
          </p:nvSpPr>
          <p:spPr>
            <a:xfrm>
              <a:off x="276475" y="1595675"/>
              <a:ext cx="15725" cy="266975"/>
            </a:xfrm>
            <a:custGeom>
              <a:avLst/>
              <a:gdLst/>
              <a:ahLst/>
              <a:cxnLst/>
              <a:rect l="l" t="t" r="r" b="b"/>
              <a:pathLst>
                <a:path w="629" h="10679" extrusionOk="0">
                  <a:moveTo>
                    <a:pt x="0" y="1"/>
                  </a:moveTo>
                  <a:lnTo>
                    <a:pt x="0" y="10678"/>
                  </a:lnTo>
                  <a:cubicBezTo>
                    <a:pt x="350" y="10678"/>
                    <a:pt x="628" y="10399"/>
                    <a:pt x="628" y="10053"/>
                  </a:cubicBezTo>
                  <a:lnTo>
                    <a:pt x="628" y="629"/>
                  </a:lnTo>
                  <a:cubicBezTo>
                    <a:pt x="628" y="283"/>
                    <a:pt x="350" y="1"/>
                    <a:pt x="0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7"/>
            <p:cNvSpPr/>
            <p:nvPr/>
          </p:nvSpPr>
          <p:spPr>
            <a:xfrm>
              <a:off x="2293750" y="1595675"/>
              <a:ext cx="15725" cy="266975"/>
            </a:xfrm>
            <a:custGeom>
              <a:avLst/>
              <a:gdLst/>
              <a:ahLst/>
              <a:cxnLst/>
              <a:rect l="l" t="t" r="r" b="b"/>
              <a:pathLst>
                <a:path w="629" h="10679" extrusionOk="0">
                  <a:moveTo>
                    <a:pt x="628" y="1"/>
                  </a:moveTo>
                  <a:cubicBezTo>
                    <a:pt x="279" y="1"/>
                    <a:pt x="0" y="283"/>
                    <a:pt x="0" y="629"/>
                  </a:cubicBezTo>
                  <a:lnTo>
                    <a:pt x="0" y="10053"/>
                  </a:lnTo>
                  <a:cubicBezTo>
                    <a:pt x="0" y="10399"/>
                    <a:pt x="279" y="10678"/>
                    <a:pt x="628" y="10678"/>
                  </a:cubicBezTo>
                  <a:lnTo>
                    <a:pt x="628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7"/>
            <p:cNvSpPr/>
            <p:nvPr/>
          </p:nvSpPr>
          <p:spPr>
            <a:xfrm>
              <a:off x="275200" y="1200600"/>
              <a:ext cx="2036600" cy="1056875"/>
            </a:xfrm>
            <a:custGeom>
              <a:avLst/>
              <a:gdLst/>
              <a:ahLst/>
              <a:cxnLst/>
              <a:rect l="l" t="t" r="r" b="b"/>
              <a:pathLst>
                <a:path w="81464" h="42275" extrusionOk="0">
                  <a:moveTo>
                    <a:pt x="81354" y="106"/>
                  </a:moveTo>
                  <a:lnTo>
                    <a:pt x="81354" y="37886"/>
                  </a:lnTo>
                  <a:lnTo>
                    <a:pt x="81354" y="37886"/>
                  </a:lnTo>
                  <a:cubicBezTo>
                    <a:pt x="79692" y="39561"/>
                    <a:pt x="78758" y="40491"/>
                    <a:pt x="77087" y="42166"/>
                  </a:cubicBezTo>
                  <a:lnTo>
                    <a:pt x="106" y="42166"/>
                  </a:lnTo>
                  <a:lnTo>
                    <a:pt x="106" y="4393"/>
                  </a:lnTo>
                  <a:lnTo>
                    <a:pt x="106" y="4393"/>
                  </a:lnTo>
                  <a:cubicBezTo>
                    <a:pt x="1776" y="2723"/>
                    <a:pt x="2723" y="1776"/>
                    <a:pt x="4392" y="106"/>
                  </a:cubicBezTo>
                  <a:close/>
                  <a:moveTo>
                    <a:pt x="4351" y="1"/>
                  </a:moveTo>
                  <a:lnTo>
                    <a:pt x="4338" y="13"/>
                  </a:lnTo>
                  <a:cubicBezTo>
                    <a:pt x="2643" y="1695"/>
                    <a:pt x="1708" y="2644"/>
                    <a:pt x="13" y="4325"/>
                  </a:cubicBezTo>
                  <a:lnTo>
                    <a:pt x="0" y="4351"/>
                  </a:lnTo>
                  <a:lnTo>
                    <a:pt x="0" y="42275"/>
                  </a:lnTo>
                  <a:lnTo>
                    <a:pt x="77126" y="42275"/>
                  </a:lnTo>
                  <a:lnTo>
                    <a:pt x="77138" y="42259"/>
                  </a:lnTo>
                  <a:lnTo>
                    <a:pt x="81450" y="37950"/>
                  </a:lnTo>
                  <a:lnTo>
                    <a:pt x="81463" y="37934"/>
                  </a:lnTo>
                  <a:lnTo>
                    <a:pt x="81463" y="1"/>
                  </a:lnTo>
                  <a:close/>
                </a:path>
              </a:pathLst>
            </a:custGeom>
            <a:solidFill>
              <a:srgbClr val="FF24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8" name="Google Shape;828;p7"/>
          <p:cNvGrpSpPr/>
          <p:nvPr/>
        </p:nvGrpSpPr>
        <p:grpSpPr>
          <a:xfrm>
            <a:off x="-6449" y="-94"/>
            <a:ext cx="9150439" cy="5143478"/>
            <a:chOff x="-6449" y="-94"/>
            <a:chExt cx="9150439" cy="5143478"/>
          </a:xfrm>
        </p:grpSpPr>
        <p:grpSp>
          <p:nvGrpSpPr>
            <p:cNvPr id="829" name="Google Shape;829;p7"/>
            <p:cNvGrpSpPr/>
            <p:nvPr/>
          </p:nvGrpSpPr>
          <p:grpSpPr>
            <a:xfrm>
              <a:off x="6499576" y="-94"/>
              <a:ext cx="2644414" cy="5143478"/>
              <a:chOff x="540125" y="3028300"/>
              <a:chExt cx="364425" cy="708800"/>
            </a:xfrm>
          </p:grpSpPr>
          <p:sp>
            <p:nvSpPr>
              <p:cNvPr id="830" name="Google Shape;830;p7"/>
              <p:cNvSpPr/>
              <p:nvPr/>
            </p:nvSpPr>
            <p:spPr>
              <a:xfrm>
                <a:off x="633200" y="3204825"/>
                <a:ext cx="3375" cy="2975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19" extrusionOk="0">
                    <a:moveTo>
                      <a:pt x="0" y="0"/>
                    </a:moveTo>
                    <a:lnTo>
                      <a:pt x="0" y="119"/>
                    </a:lnTo>
                    <a:lnTo>
                      <a:pt x="135" y="119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1" name="Google Shape;831;p7"/>
              <p:cNvSpPr/>
              <p:nvPr/>
            </p:nvSpPr>
            <p:spPr>
              <a:xfrm>
                <a:off x="763725" y="3083325"/>
                <a:ext cx="3325" cy="307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23" extrusionOk="0">
                    <a:moveTo>
                      <a:pt x="1" y="0"/>
                    </a:moveTo>
                    <a:lnTo>
                      <a:pt x="1" y="122"/>
                    </a:lnTo>
                    <a:lnTo>
                      <a:pt x="132" y="122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2" name="Google Shape;832;p7"/>
              <p:cNvSpPr/>
              <p:nvPr/>
            </p:nvSpPr>
            <p:spPr>
              <a:xfrm>
                <a:off x="540125" y="3330950"/>
                <a:ext cx="3000" cy="3325"/>
              </a:xfrm>
              <a:custGeom>
                <a:avLst/>
                <a:gdLst/>
                <a:ahLst/>
                <a:cxnLst/>
                <a:rect l="l" t="t" r="r" b="b"/>
                <a:pathLst>
                  <a:path w="120" h="133" extrusionOk="0">
                    <a:moveTo>
                      <a:pt x="1" y="1"/>
                    </a:moveTo>
                    <a:lnTo>
                      <a:pt x="1" y="132"/>
                    </a:lnTo>
                    <a:lnTo>
                      <a:pt x="119" y="132"/>
                    </a:lnTo>
                    <a:lnTo>
                      <a:pt x="119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3" name="Google Shape;833;p7"/>
              <p:cNvSpPr/>
              <p:nvPr/>
            </p:nvSpPr>
            <p:spPr>
              <a:xfrm>
                <a:off x="595875" y="3081650"/>
                <a:ext cx="3300" cy="305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22" extrusionOk="0">
                    <a:moveTo>
                      <a:pt x="0" y="0"/>
                    </a:moveTo>
                    <a:lnTo>
                      <a:pt x="0" y="122"/>
                    </a:lnTo>
                    <a:lnTo>
                      <a:pt x="132" y="122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4" name="Google Shape;834;p7"/>
              <p:cNvSpPr/>
              <p:nvPr/>
            </p:nvSpPr>
            <p:spPr>
              <a:xfrm>
                <a:off x="579850" y="31480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5" name="Google Shape;835;p7"/>
              <p:cNvSpPr/>
              <p:nvPr/>
            </p:nvSpPr>
            <p:spPr>
              <a:xfrm>
                <a:off x="743300" y="3114725"/>
                <a:ext cx="172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52" extrusionOk="0">
                    <a:moveTo>
                      <a:pt x="1" y="0"/>
                    </a:moveTo>
                    <a:lnTo>
                      <a:pt x="1" y="52"/>
                    </a:lnTo>
                    <a:lnTo>
                      <a:pt x="68" y="52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6" name="Google Shape;836;p7"/>
              <p:cNvSpPr/>
              <p:nvPr/>
            </p:nvSpPr>
            <p:spPr>
              <a:xfrm>
                <a:off x="684275" y="3028300"/>
                <a:ext cx="1725" cy="1625"/>
              </a:xfrm>
              <a:custGeom>
                <a:avLst/>
                <a:gdLst/>
                <a:ahLst/>
                <a:cxnLst/>
                <a:rect l="l" t="t" r="r" b="b"/>
                <a:pathLst>
                  <a:path w="69" h="65" extrusionOk="0">
                    <a:moveTo>
                      <a:pt x="1" y="1"/>
                    </a:moveTo>
                    <a:lnTo>
                      <a:pt x="1" y="65"/>
                    </a:lnTo>
                    <a:lnTo>
                      <a:pt x="68" y="65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7" name="Google Shape;837;p7"/>
              <p:cNvSpPr/>
              <p:nvPr/>
            </p:nvSpPr>
            <p:spPr>
              <a:xfrm>
                <a:off x="886200" y="3442750"/>
                <a:ext cx="1300" cy="1325"/>
              </a:xfrm>
              <a:custGeom>
                <a:avLst/>
                <a:gdLst/>
                <a:ahLst/>
                <a:cxnLst/>
                <a:rect l="l" t="t" r="r" b="b"/>
                <a:pathLst>
                  <a:path w="52" h="53" extrusionOk="0">
                    <a:moveTo>
                      <a:pt x="0" y="1"/>
                    </a:moveTo>
                    <a:lnTo>
                      <a:pt x="0" y="52"/>
                    </a:lnTo>
                    <a:lnTo>
                      <a:pt x="51" y="52"/>
                    </a:lnTo>
                    <a:lnTo>
                      <a:pt x="51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8" name="Google Shape;838;p7"/>
              <p:cNvSpPr/>
              <p:nvPr/>
            </p:nvSpPr>
            <p:spPr>
              <a:xfrm>
                <a:off x="897875" y="3595250"/>
                <a:ext cx="132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53" h="52" extrusionOk="0">
                    <a:moveTo>
                      <a:pt x="1" y="1"/>
                    </a:moveTo>
                    <a:lnTo>
                      <a:pt x="1" y="52"/>
                    </a:lnTo>
                    <a:lnTo>
                      <a:pt x="52" y="52"/>
                    </a:lnTo>
                    <a:lnTo>
                      <a:pt x="52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9" name="Google Shape;839;p7"/>
              <p:cNvSpPr/>
              <p:nvPr/>
            </p:nvSpPr>
            <p:spPr>
              <a:xfrm>
                <a:off x="878175" y="3493775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0" name="Google Shape;840;p7"/>
              <p:cNvSpPr/>
              <p:nvPr/>
            </p:nvSpPr>
            <p:spPr>
              <a:xfrm>
                <a:off x="807375" y="317975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1" name="Google Shape;841;p7"/>
              <p:cNvSpPr/>
              <p:nvPr/>
            </p:nvSpPr>
            <p:spPr>
              <a:xfrm>
                <a:off x="656575" y="3272900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1" y="0"/>
                    </a:moveTo>
                    <a:lnTo>
                      <a:pt x="1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2" name="Google Shape;842;p7"/>
              <p:cNvSpPr/>
              <p:nvPr/>
            </p:nvSpPr>
            <p:spPr>
              <a:xfrm>
                <a:off x="549825" y="3363325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7"/>
                    </a:lnTo>
                    <a:lnTo>
                      <a:pt x="67" y="67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3" name="Google Shape;843;p7"/>
              <p:cNvSpPr/>
              <p:nvPr/>
            </p:nvSpPr>
            <p:spPr>
              <a:xfrm>
                <a:off x="598500" y="350780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0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4" name="Google Shape;844;p7"/>
              <p:cNvSpPr/>
              <p:nvPr/>
            </p:nvSpPr>
            <p:spPr>
              <a:xfrm>
                <a:off x="712325" y="3702650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5" name="Google Shape;845;p7"/>
              <p:cNvSpPr/>
              <p:nvPr/>
            </p:nvSpPr>
            <p:spPr>
              <a:xfrm>
                <a:off x="766700" y="3540475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6" name="Google Shape;846;p7"/>
              <p:cNvSpPr/>
              <p:nvPr/>
            </p:nvSpPr>
            <p:spPr>
              <a:xfrm>
                <a:off x="887475" y="373540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7" name="Google Shape;847;p7"/>
              <p:cNvSpPr/>
              <p:nvPr/>
            </p:nvSpPr>
            <p:spPr>
              <a:xfrm>
                <a:off x="656900" y="3401350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8" name="Google Shape;848;p7"/>
              <p:cNvSpPr/>
              <p:nvPr/>
            </p:nvSpPr>
            <p:spPr>
              <a:xfrm>
                <a:off x="774375" y="3366275"/>
                <a:ext cx="14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6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55" y="68"/>
                    </a:lnTo>
                    <a:lnTo>
                      <a:pt x="5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9" name="Google Shape;849;p7"/>
              <p:cNvSpPr/>
              <p:nvPr/>
            </p:nvSpPr>
            <p:spPr>
              <a:xfrm>
                <a:off x="852475" y="36005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0" name="Google Shape;850;p7"/>
              <p:cNvSpPr/>
              <p:nvPr/>
            </p:nvSpPr>
            <p:spPr>
              <a:xfrm>
                <a:off x="857450" y="3060975"/>
                <a:ext cx="1375" cy="14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56" extrusionOk="0">
                    <a:moveTo>
                      <a:pt x="0" y="1"/>
                    </a:moveTo>
                    <a:lnTo>
                      <a:pt x="0" y="55"/>
                    </a:lnTo>
                    <a:lnTo>
                      <a:pt x="54" y="55"/>
                    </a:lnTo>
                    <a:lnTo>
                      <a:pt x="54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1" name="Google Shape;851;p7"/>
              <p:cNvSpPr/>
              <p:nvPr/>
            </p:nvSpPr>
            <p:spPr>
              <a:xfrm>
                <a:off x="570150" y="3498825"/>
                <a:ext cx="1725" cy="1625"/>
              </a:xfrm>
              <a:custGeom>
                <a:avLst/>
                <a:gdLst/>
                <a:ahLst/>
                <a:cxnLst/>
                <a:rect l="l" t="t" r="r" b="b"/>
                <a:pathLst>
                  <a:path w="69" h="65" extrusionOk="0">
                    <a:moveTo>
                      <a:pt x="1" y="0"/>
                    </a:moveTo>
                    <a:lnTo>
                      <a:pt x="1" y="65"/>
                    </a:lnTo>
                    <a:lnTo>
                      <a:pt x="68" y="65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2" name="Google Shape;852;p7"/>
              <p:cNvSpPr/>
              <p:nvPr/>
            </p:nvSpPr>
            <p:spPr>
              <a:xfrm>
                <a:off x="726025" y="33459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7" y="68"/>
                    </a:lnTo>
                    <a:lnTo>
                      <a:pt x="67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3" name="Google Shape;853;p7"/>
              <p:cNvSpPr/>
              <p:nvPr/>
            </p:nvSpPr>
            <p:spPr>
              <a:xfrm>
                <a:off x="867850" y="3149075"/>
                <a:ext cx="1625" cy="1400"/>
              </a:xfrm>
              <a:custGeom>
                <a:avLst/>
                <a:gdLst/>
                <a:ahLst/>
                <a:cxnLst/>
                <a:rect l="l" t="t" r="r" b="b"/>
                <a:pathLst>
                  <a:path w="65" h="56" extrusionOk="0">
                    <a:moveTo>
                      <a:pt x="0" y="1"/>
                    </a:moveTo>
                    <a:lnTo>
                      <a:pt x="0" y="55"/>
                    </a:lnTo>
                    <a:lnTo>
                      <a:pt x="65" y="55"/>
                    </a:lnTo>
                    <a:lnTo>
                      <a:pt x="6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4" name="Google Shape;854;p7"/>
              <p:cNvSpPr/>
              <p:nvPr/>
            </p:nvSpPr>
            <p:spPr>
              <a:xfrm>
                <a:off x="657225" y="314740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67" y="68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5" name="Google Shape;855;p7"/>
              <p:cNvSpPr/>
              <p:nvPr/>
            </p:nvSpPr>
            <p:spPr>
              <a:xfrm>
                <a:off x="710625" y="366830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0"/>
                    </a:moveTo>
                    <a:lnTo>
                      <a:pt x="1" y="67"/>
                    </a:lnTo>
                    <a:lnTo>
                      <a:pt x="68" y="67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6" name="Google Shape;856;p7"/>
              <p:cNvSpPr/>
              <p:nvPr/>
            </p:nvSpPr>
            <p:spPr>
              <a:xfrm>
                <a:off x="899175" y="3347625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7"/>
                    </a:lnTo>
                    <a:lnTo>
                      <a:pt x="67" y="67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7" name="Google Shape;857;p7"/>
              <p:cNvSpPr/>
              <p:nvPr/>
            </p:nvSpPr>
            <p:spPr>
              <a:xfrm>
                <a:off x="902850" y="322685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8" name="Google Shape;858;p7"/>
              <p:cNvSpPr/>
              <p:nvPr/>
            </p:nvSpPr>
            <p:spPr>
              <a:xfrm>
                <a:off x="819075" y="3437075"/>
                <a:ext cx="137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52" extrusionOk="0">
                    <a:moveTo>
                      <a:pt x="1" y="1"/>
                    </a:moveTo>
                    <a:lnTo>
                      <a:pt x="1" y="52"/>
                    </a:lnTo>
                    <a:lnTo>
                      <a:pt x="55" y="52"/>
                    </a:lnTo>
                    <a:lnTo>
                      <a:pt x="5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9" name="Google Shape;859;p7"/>
              <p:cNvSpPr/>
              <p:nvPr/>
            </p:nvSpPr>
            <p:spPr>
              <a:xfrm>
                <a:off x="708625" y="3222125"/>
                <a:ext cx="3400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35" extrusionOk="0">
                    <a:moveTo>
                      <a:pt x="1" y="0"/>
                    </a:moveTo>
                    <a:lnTo>
                      <a:pt x="1" y="135"/>
                    </a:lnTo>
                    <a:lnTo>
                      <a:pt x="135" y="135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0" name="Google Shape;860;p7"/>
              <p:cNvSpPr/>
              <p:nvPr/>
            </p:nvSpPr>
            <p:spPr>
              <a:xfrm>
                <a:off x="892525" y="3304200"/>
                <a:ext cx="3375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36" extrusionOk="0">
                    <a:moveTo>
                      <a:pt x="0" y="1"/>
                    </a:moveTo>
                    <a:lnTo>
                      <a:pt x="0" y="135"/>
                    </a:lnTo>
                    <a:lnTo>
                      <a:pt x="135" y="135"/>
                    </a:lnTo>
                    <a:lnTo>
                      <a:pt x="13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1" name="Google Shape;861;p7"/>
              <p:cNvSpPr/>
              <p:nvPr/>
            </p:nvSpPr>
            <p:spPr>
              <a:xfrm>
                <a:off x="567850" y="3582200"/>
                <a:ext cx="3300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5" extrusionOk="0">
                    <a:moveTo>
                      <a:pt x="0" y="0"/>
                    </a:moveTo>
                    <a:lnTo>
                      <a:pt x="0" y="135"/>
                    </a:lnTo>
                    <a:lnTo>
                      <a:pt x="131" y="135"/>
                    </a:lnTo>
                    <a:lnTo>
                      <a:pt x="131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2" name="Google Shape;862;p7"/>
              <p:cNvSpPr/>
              <p:nvPr/>
            </p:nvSpPr>
            <p:spPr>
              <a:xfrm>
                <a:off x="751725" y="3706650"/>
                <a:ext cx="3300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6" extrusionOk="0">
                    <a:moveTo>
                      <a:pt x="0" y="1"/>
                    </a:moveTo>
                    <a:lnTo>
                      <a:pt x="0" y="135"/>
                    </a:lnTo>
                    <a:lnTo>
                      <a:pt x="132" y="135"/>
                    </a:lnTo>
                    <a:lnTo>
                      <a:pt x="132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3" name="Google Shape;863;p7"/>
              <p:cNvSpPr/>
              <p:nvPr/>
            </p:nvSpPr>
            <p:spPr>
              <a:xfrm>
                <a:off x="696950" y="3531500"/>
                <a:ext cx="3375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36" extrusionOk="0">
                    <a:moveTo>
                      <a:pt x="0" y="0"/>
                    </a:moveTo>
                    <a:lnTo>
                      <a:pt x="0" y="135"/>
                    </a:lnTo>
                    <a:lnTo>
                      <a:pt x="135" y="135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4" name="Google Shape;864;p7"/>
              <p:cNvSpPr/>
              <p:nvPr/>
            </p:nvSpPr>
            <p:spPr>
              <a:xfrm>
                <a:off x="679950" y="3419700"/>
                <a:ext cx="3325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5" extrusionOk="0">
                    <a:moveTo>
                      <a:pt x="1" y="0"/>
                    </a:moveTo>
                    <a:lnTo>
                      <a:pt x="1" y="135"/>
                    </a:lnTo>
                    <a:lnTo>
                      <a:pt x="132" y="135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5" name="Google Shape;865;p7"/>
              <p:cNvSpPr/>
              <p:nvPr/>
            </p:nvSpPr>
            <p:spPr>
              <a:xfrm>
                <a:off x="836450" y="3355300"/>
                <a:ext cx="3400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36" extrusionOk="0">
                    <a:moveTo>
                      <a:pt x="1" y="1"/>
                    </a:moveTo>
                    <a:lnTo>
                      <a:pt x="1" y="135"/>
                    </a:lnTo>
                    <a:lnTo>
                      <a:pt x="135" y="135"/>
                    </a:lnTo>
                    <a:lnTo>
                      <a:pt x="13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66" name="Google Shape;866;p7"/>
            <p:cNvGrpSpPr/>
            <p:nvPr/>
          </p:nvGrpSpPr>
          <p:grpSpPr>
            <a:xfrm>
              <a:off x="-6449" y="-94"/>
              <a:ext cx="2644414" cy="5143478"/>
              <a:chOff x="540125" y="3028300"/>
              <a:chExt cx="364425" cy="708800"/>
            </a:xfrm>
          </p:grpSpPr>
          <p:sp>
            <p:nvSpPr>
              <p:cNvPr id="867" name="Google Shape;867;p7"/>
              <p:cNvSpPr/>
              <p:nvPr/>
            </p:nvSpPr>
            <p:spPr>
              <a:xfrm>
                <a:off x="633200" y="3204825"/>
                <a:ext cx="3375" cy="2975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19" extrusionOk="0">
                    <a:moveTo>
                      <a:pt x="0" y="0"/>
                    </a:moveTo>
                    <a:lnTo>
                      <a:pt x="0" y="119"/>
                    </a:lnTo>
                    <a:lnTo>
                      <a:pt x="135" y="119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8" name="Google Shape;868;p7"/>
              <p:cNvSpPr/>
              <p:nvPr/>
            </p:nvSpPr>
            <p:spPr>
              <a:xfrm>
                <a:off x="763725" y="3083325"/>
                <a:ext cx="3325" cy="307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23" extrusionOk="0">
                    <a:moveTo>
                      <a:pt x="1" y="0"/>
                    </a:moveTo>
                    <a:lnTo>
                      <a:pt x="1" y="122"/>
                    </a:lnTo>
                    <a:lnTo>
                      <a:pt x="132" y="122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9" name="Google Shape;869;p7"/>
              <p:cNvSpPr/>
              <p:nvPr/>
            </p:nvSpPr>
            <p:spPr>
              <a:xfrm>
                <a:off x="540125" y="3330950"/>
                <a:ext cx="3000" cy="3325"/>
              </a:xfrm>
              <a:custGeom>
                <a:avLst/>
                <a:gdLst/>
                <a:ahLst/>
                <a:cxnLst/>
                <a:rect l="l" t="t" r="r" b="b"/>
                <a:pathLst>
                  <a:path w="120" h="133" extrusionOk="0">
                    <a:moveTo>
                      <a:pt x="1" y="1"/>
                    </a:moveTo>
                    <a:lnTo>
                      <a:pt x="1" y="132"/>
                    </a:lnTo>
                    <a:lnTo>
                      <a:pt x="119" y="132"/>
                    </a:lnTo>
                    <a:lnTo>
                      <a:pt x="119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0" name="Google Shape;870;p7"/>
              <p:cNvSpPr/>
              <p:nvPr/>
            </p:nvSpPr>
            <p:spPr>
              <a:xfrm>
                <a:off x="595875" y="3081650"/>
                <a:ext cx="3300" cy="305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22" extrusionOk="0">
                    <a:moveTo>
                      <a:pt x="0" y="0"/>
                    </a:moveTo>
                    <a:lnTo>
                      <a:pt x="0" y="122"/>
                    </a:lnTo>
                    <a:lnTo>
                      <a:pt x="132" y="122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1" name="Google Shape;871;p7"/>
              <p:cNvSpPr/>
              <p:nvPr/>
            </p:nvSpPr>
            <p:spPr>
              <a:xfrm>
                <a:off x="579850" y="31480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2" name="Google Shape;872;p7"/>
              <p:cNvSpPr/>
              <p:nvPr/>
            </p:nvSpPr>
            <p:spPr>
              <a:xfrm>
                <a:off x="743300" y="3114725"/>
                <a:ext cx="172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52" extrusionOk="0">
                    <a:moveTo>
                      <a:pt x="1" y="0"/>
                    </a:moveTo>
                    <a:lnTo>
                      <a:pt x="1" y="52"/>
                    </a:lnTo>
                    <a:lnTo>
                      <a:pt x="68" y="52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3" name="Google Shape;873;p7"/>
              <p:cNvSpPr/>
              <p:nvPr/>
            </p:nvSpPr>
            <p:spPr>
              <a:xfrm>
                <a:off x="684275" y="3028300"/>
                <a:ext cx="1725" cy="1625"/>
              </a:xfrm>
              <a:custGeom>
                <a:avLst/>
                <a:gdLst/>
                <a:ahLst/>
                <a:cxnLst/>
                <a:rect l="l" t="t" r="r" b="b"/>
                <a:pathLst>
                  <a:path w="69" h="65" extrusionOk="0">
                    <a:moveTo>
                      <a:pt x="1" y="1"/>
                    </a:moveTo>
                    <a:lnTo>
                      <a:pt x="1" y="65"/>
                    </a:lnTo>
                    <a:lnTo>
                      <a:pt x="68" y="65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4" name="Google Shape;874;p7"/>
              <p:cNvSpPr/>
              <p:nvPr/>
            </p:nvSpPr>
            <p:spPr>
              <a:xfrm>
                <a:off x="886200" y="3442750"/>
                <a:ext cx="1300" cy="1325"/>
              </a:xfrm>
              <a:custGeom>
                <a:avLst/>
                <a:gdLst/>
                <a:ahLst/>
                <a:cxnLst/>
                <a:rect l="l" t="t" r="r" b="b"/>
                <a:pathLst>
                  <a:path w="52" h="53" extrusionOk="0">
                    <a:moveTo>
                      <a:pt x="0" y="1"/>
                    </a:moveTo>
                    <a:lnTo>
                      <a:pt x="0" y="52"/>
                    </a:lnTo>
                    <a:lnTo>
                      <a:pt x="51" y="52"/>
                    </a:lnTo>
                    <a:lnTo>
                      <a:pt x="51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5" name="Google Shape;875;p7"/>
              <p:cNvSpPr/>
              <p:nvPr/>
            </p:nvSpPr>
            <p:spPr>
              <a:xfrm>
                <a:off x="897875" y="3595250"/>
                <a:ext cx="132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53" h="52" extrusionOk="0">
                    <a:moveTo>
                      <a:pt x="1" y="1"/>
                    </a:moveTo>
                    <a:lnTo>
                      <a:pt x="1" y="52"/>
                    </a:lnTo>
                    <a:lnTo>
                      <a:pt x="52" y="52"/>
                    </a:lnTo>
                    <a:lnTo>
                      <a:pt x="52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6" name="Google Shape;876;p7"/>
              <p:cNvSpPr/>
              <p:nvPr/>
            </p:nvSpPr>
            <p:spPr>
              <a:xfrm>
                <a:off x="878175" y="3493775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7" name="Google Shape;877;p7"/>
              <p:cNvSpPr/>
              <p:nvPr/>
            </p:nvSpPr>
            <p:spPr>
              <a:xfrm>
                <a:off x="807375" y="317975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8" name="Google Shape;878;p7"/>
              <p:cNvSpPr/>
              <p:nvPr/>
            </p:nvSpPr>
            <p:spPr>
              <a:xfrm>
                <a:off x="656575" y="3272900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1" y="0"/>
                    </a:moveTo>
                    <a:lnTo>
                      <a:pt x="1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9" name="Google Shape;879;p7"/>
              <p:cNvSpPr/>
              <p:nvPr/>
            </p:nvSpPr>
            <p:spPr>
              <a:xfrm>
                <a:off x="549825" y="3363325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7"/>
                    </a:lnTo>
                    <a:lnTo>
                      <a:pt x="67" y="67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0" name="Google Shape;880;p7"/>
              <p:cNvSpPr/>
              <p:nvPr/>
            </p:nvSpPr>
            <p:spPr>
              <a:xfrm>
                <a:off x="598500" y="350780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0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1" name="Google Shape;881;p7"/>
              <p:cNvSpPr/>
              <p:nvPr/>
            </p:nvSpPr>
            <p:spPr>
              <a:xfrm>
                <a:off x="712325" y="3702650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2" name="Google Shape;882;p7"/>
              <p:cNvSpPr/>
              <p:nvPr/>
            </p:nvSpPr>
            <p:spPr>
              <a:xfrm>
                <a:off x="766700" y="3540475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3" name="Google Shape;883;p7"/>
              <p:cNvSpPr/>
              <p:nvPr/>
            </p:nvSpPr>
            <p:spPr>
              <a:xfrm>
                <a:off x="887475" y="373540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4" name="Google Shape;884;p7"/>
              <p:cNvSpPr/>
              <p:nvPr/>
            </p:nvSpPr>
            <p:spPr>
              <a:xfrm>
                <a:off x="656900" y="3401350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5" name="Google Shape;885;p7"/>
              <p:cNvSpPr/>
              <p:nvPr/>
            </p:nvSpPr>
            <p:spPr>
              <a:xfrm>
                <a:off x="774375" y="3366275"/>
                <a:ext cx="14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6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55" y="68"/>
                    </a:lnTo>
                    <a:lnTo>
                      <a:pt x="5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6" name="Google Shape;886;p7"/>
              <p:cNvSpPr/>
              <p:nvPr/>
            </p:nvSpPr>
            <p:spPr>
              <a:xfrm>
                <a:off x="852475" y="36005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" name="Google Shape;887;p7"/>
              <p:cNvSpPr/>
              <p:nvPr/>
            </p:nvSpPr>
            <p:spPr>
              <a:xfrm>
                <a:off x="857450" y="3060975"/>
                <a:ext cx="1375" cy="14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56" extrusionOk="0">
                    <a:moveTo>
                      <a:pt x="0" y="1"/>
                    </a:moveTo>
                    <a:lnTo>
                      <a:pt x="0" y="55"/>
                    </a:lnTo>
                    <a:lnTo>
                      <a:pt x="54" y="55"/>
                    </a:lnTo>
                    <a:lnTo>
                      <a:pt x="54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8" name="Google Shape;888;p7"/>
              <p:cNvSpPr/>
              <p:nvPr/>
            </p:nvSpPr>
            <p:spPr>
              <a:xfrm>
                <a:off x="570150" y="3498825"/>
                <a:ext cx="1725" cy="1625"/>
              </a:xfrm>
              <a:custGeom>
                <a:avLst/>
                <a:gdLst/>
                <a:ahLst/>
                <a:cxnLst/>
                <a:rect l="l" t="t" r="r" b="b"/>
                <a:pathLst>
                  <a:path w="69" h="65" extrusionOk="0">
                    <a:moveTo>
                      <a:pt x="1" y="0"/>
                    </a:moveTo>
                    <a:lnTo>
                      <a:pt x="1" y="65"/>
                    </a:lnTo>
                    <a:lnTo>
                      <a:pt x="68" y="65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9" name="Google Shape;889;p7"/>
              <p:cNvSpPr/>
              <p:nvPr/>
            </p:nvSpPr>
            <p:spPr>
              <a:xfrm>
                <a:off x="726025" y="33459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7" y="68"/>
                    </a:lnTo>
                    <a:lnTo>
                      <a:pt x="67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0" name="Google Shape;890;p7"/>
              <p:cNvSpPr/>
              <p:nvPr/>
            </p:nvSpPr>
            <p:spPr>
              <a:xfrm>
                <a:off x="867850" y="3149075"/>
                <a:ext cx="1625" cy="1400"/>
              </a:xfrm>
              <a:custGeom>
                <a:avLst/>
                <a:gdLst/>
                <a:ahLst/>
                <a:cxnLst/>
                <a:rect l="l" t="t" r="r" b="b"/>
                <a:pathLst>
                  <a:path w="65" h="56" extrusionOk="0">
                    <a:moveTo>
                      <a:pt x="0" y="1"/>
                    </a:moveTo>
                    <a:lnTo>
                      <a:pt x="0" y="55"/>
                    </a:lnTo>
                    <a:lnTo>
                      <a:pt x="65" y="55"/>
                    </a:lnTo>
                    <a:lnTo>
                      <a:pt x="6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1" name="Google Shape;891;p7"/>
              <p:cNvSpPr/>
              <p:nvPr/>
            </p:nvSpPr>
            <p:spPr>
              <a:xfrm>
                <a:off x="657225" y="314740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67" y="68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2" name="Google Shape;892;p7"/>
              <p:cNvSpPr/>
              <p:nvPr/>
            </p:nvSpPr>
            <p:spPr>
              <a:xfrm>
                <a:off x="710625" y="366830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0"/>
                    </a:moveTo>
                    <a:lnTo>
                      <a:pt x="1" y="67"/>
                    </a:lnTo>
                    <a:lnTo>
                      <a:pt x="68" y="67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3" name="Google Shape;893;p7"/>
              <p:cNvSpPr/>
              <p:nvPr/>
            </p:nvSpPr>
            <p:spPr>
              <a:xfrm>
                <a:off x="899175" y="3347625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7"/>
                    </a:lnTo>
                    <a:lnTo>
                      <a:pt x="67" y="67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4" name="Google Shape;894;p7"/>
              <p:cNvSpPr/>
              <p:nvPr/>
            </p:nvSpPr>
            <p:spPr>
              <a:xfrm>
                <a:off x="902850" y="322685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5" name="Google Shape;895;p7"/>
              <p:cNvSpPr/>
              <p:nvPr/>
            </p:nvSpPr>
            <p:spPr>
              <a:xfrm>
                <a:off x="819075" y="3437075"/>
                <a:ext cx="137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52" extrusionOk="0">
                    <a:moveTo>
                      <a:pt x="1" y="1"/>
                    </a:moveTo>
                    <a:lnTo>
                      <a:pt x="1" y="52"/>
                    </a:lnTo>
                    <a:lnTo>
                      <a:pt x="55" y="52"/>
                    </a:lnTo>
                    <a:lnTo>
                      <a:pt x="5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6" name="Google Shape;896;p7"/>
              <p:cNvSpPr/>
              <p:nvPr/>
            </p:nvSpPr>
            <p:spPr>
              <a:xfrm>
                <a:off x="708625" y="3222125"/>
                <a:ext cx="3400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35" extrusionOk="0">
                    <a:moveTo>
                      <a:pt x="1" y="0"/>
                    </a:moveTo>
                    <a:lnTo>
                      <a:pt x="1" y="135"/>
                    </a:lnTo>
                    <a:lnTo>
                      <a:pt x="135" y="135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7" name="Google Shape;897;p7"/>
              <p:cNvSpPr/>
              <p:nvPr/>
            </p:nvSpPr>
            <p:spPr>
              <a:xfrm>
                <a:off x="892525" y="3304200"/>
                <a:ext cx="3375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36" extrusionOk="0">
                    <a:moveTo>
                      <a:pt x="0" y="1"/>
                    </a:moveTo>
                    <a:lnTo>
                      <a:pt x="0" y="135"/>
                    </a:lnTo>
                    <a:lnTo>
                      <a:pt x="135" y="135"/>
                    </a:lnTo>
                    <a:lnTo>
                      <a:pt x="13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8" name="Google Shape;898;p7"/>
              <p:cNvSpPr/>
              <p:nvPr/>
            </p:nvSpPr>
            <p:spPr>
              <a:xfrm>
                <a:off x="567850" y="3582200"/>
                <a:ext cx="3300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5" extrusionOk="0">
                    <a:moveTo>
                      <a:pt x="0" y="0"/>
                    </a:moveTo>
                    <a:lnTo>
                      <a:pt x="0" y="135"/>
                    </a:lnTo>
                    <a:lnTo>
                      <a:pt x="131" y="135"/>
                    </a:lnTo>
                    <a:lnTo>
                      <a:pt x="131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9" name="Google Shape;899;p7"/>
              <p:cNvSpPr/>
              <p:nvPr/>
            </p:nvSpPr>
            <p:spPr>
              <a:xfrm>
                <a:off x="751725" y="3706650"/>
                <a:ext cx="3300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6" extrusionOk="0">
                    <a:moveTo>
                      <a:pt x="0" y="1"/>
                    </a:moveTo>
                    <a:lnTo>
                      <a:pt x="0" y="135"/>
                    </a:lnTo>
                    <a:lnTo>
                      <a:pt x="132" y="135"/>
                    </a:lnTo>
                    <a:lnTo>
                      <a:pt x="132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0" name="Google Shape;900;p7"/>
              <p:cNvSpPr/>
              <p:nvPr/>
            </p:nvSpPr>
            <p:spPr>
              <a:xfrm>
                <a:off x="696950" y="3531500"/>
                <a:ext cx="3375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36" extrusionOk="0">
                    <a:moveTo>
                      <a:pt x="0" y="0"/>
                    </a:moveTo>
                    <a:lnTo>
                      <a:pt x="0" y="135"/>
                    </a:lnTo>
                    <a:lnTo>
                      <a:pt x="135" y="135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1" name="Google Shape;901;p7"/>
              <p:cNvSpPr/>
              <p:nvPr/>
            </p:nvSpPr>
            <p:spPr>
              <a:xfrm>
                <a:off x="679950" y="3419700"/>
                <a:ext cx="3325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5" extrusionOk="0">
                    <a:moveTo>
                      <a:pt x="1" y="0"/>
                    </a:moveTo>
                    <a:lnTo>
                      <a:pt x="1" y="135"/>
                    </a:lnTo>
                    <a:lnTo>
                      <a:pt x="132" y="135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2" name="Google Shape;902;p7"/>
              <p:cNvSpPr/>
              <p:nvPr/>
            </p:nvSpPr>
            <p:spPr>
              <a:xfrm>
                <a:off x="836450" y="3355300"/>
                <a:ext cx="3400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36" extrusionOk="0">
                    <a:moveTo>
                      <a:pt x="1" y="1"/>
                    </a:moveTo>
                    <a:lnTo>
                      <a:pt x="1" y="135"/>
                    </a:lnTo>
                    <a:lnTo>
                      <a:pt x="135" y="135"/>
                    </a:lnTo>
                    <a:lnTo>
                      <a:pt x="13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03" name="Google Shape;903;p7"/>
            <p:cNvGrpSpPr/>
            <p:nvPr/>
          </p:nvGrpSpPr>
          <p:grpSpPr>
            <a:xfrm rot="5400000">
              <a:off x="3406651" y="-1249544"/>
              <a:ext cx="2644414" cy="5143478"/>
              <a:chOff x="540125" y="3028300"/>
              <a:chExt cx="364425" cy="708800"/>
            </a:xfrm>
          </p:grpSpPr>
          <p:sp>
            <p:nvSpPr>
              <p:cNvPr id="904" name="Google Shape;904;p7"/>
              <p:cNvSpPr/>
              <p:nvPr/>
            </p:nvSpPr>
            <p:spPr>
              <a:xfrm>
                <a:off x="633200" y="3204825"/>
                <a:ext cx="3375" cy="2975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19" extrusionOk="0">
                    <a:moveTo>
                      <a:pt x="0" y="0"/>
                    </a:moveTo>
                    <a:lnTo>
                      <a:pt x="0" y="119"/>
                    </a:lnTo>
                    <a:lnTo>
                      <a:pt x="135" y="119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5" name="Google Shape;905;p7"/>
              <p:cNvSpPr/>
              <p:nvPr/>
            </p:nvSpPr>
            <p:spPr>
              <a:xfrm>
                <a:off x="763725" y="3083325"/>
                <a:ext cx="3325" cy="307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23" extrusionOk="0">
                    <a:moveTo>
                      <a:pt x="1" y="0"/>
                    </a:moveTo>
                    <a:lnTo>
                      <a:pt x="1" y="122"/>
                    </a:lnTo>
                    <a:lnTo>
                      <a:pt x="132" y="122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6" name="Google Shape;906;p7"/>
              <p:cNvSpPr/>
              <p:nvPr/>
            </p:nvSpPr>
            <p:spPr>
              <a:xfrm>
                <a:off x="540125" y="3330950"/>
                <a:ext cx="3000" cy="3325"/>
              </a:xfrm>
              <a:custGeom>
                <a:avLst/>
                <a:gdLst/>
                <a:ahLst/>
                <a:cxnLst/>
                <a:rect l="l" t="t" r="r" b="b"/>
                <a:pathLst>
                  <a:path w="120" h="133" extrusionOk="0">
                    <a:moveTo>
                      <a:pt x="1" y="1"/>
                    </a:moveTo>
                    <a:lnTo>
                      <a:pt x="1" y="132"/>
                    </a:lnTo>
                    <a:lnTo>
                      <a:pt x="119" y="132"/>
                    </a:lnTo>
                    <a:lnTo>
                      <a:pt x="119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7" name="Google Shape;907;p7"/>
              <p:cNvSpPr/>
              <p:nvPr/>
            </p:nvSpPr>
            <p:spPr>
              <a:xfrm>
                <a:off x="595875" y="3081650"/>
                <a:ext cx="3300" cy="305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22" extrusionOk="0">
                    <a:moveTo>
                      <a:pt x="0" y="0"/>
                    </a:moveTo>
                    <a:lnTo>
                      <a:pt x="0" y="122"/>
                    </a:lnTo>
                    <a:lnTo>
                      <a:pt x="132" y="122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8" name="Google Shape;908;p7"/>
              <p:cNvSpPr/>
              <p:nvPr/>
            </p:nvSpPr>
            <p:spPr>
              <a:xfrm>
                <a:off x="579850" y="31480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9" name="Google Shape;909;p7"/>
              <p:cNvSpPr/>
              <p:nvPr/>
            </p:nvSpPr>
            <p:spPr>
              <a:xfrm>
                <a:off x="743300" y="3114725"/>
                <a:ext cx="172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52" extrusionOk="0">
                    <a:moveTo>
                      <a:pt x="1" y="0"/>
                    </a:moveTo>
                    <a:lnTo>
                      <a:pt x="1" y="52"/>
                    </a:lnTo>
                    <a:lnTo>
                      <a:pt x="68" y="52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0" name="Google Shape;910;p7"/>
              <p:cNvSpPr/>
              <p:nvPr/>
            </p:nvSpPr>
            <p:spPr>
              <a:xfrm>
                <a:off x="684275" y="3028300"/>
                <a:ext cx="1725" cy="1625"/>
              </a:xfrm>
              <a:custGeom>
                <a:avLst/>
                <a:gdLst/>
                <a:ahLst/>
                <a:cxnLst/>
                <a:rect l="l" t="t" r="r" b="b"/>
                <a:pathLst>
                  <a:path w="69" h="65" extrusionOk="0">
                    <a:moveTo>
                      <a:pt x="1" y="1"/>
                    </a:moveTo>
                    <a:lnTo>
                      <a:pt x="1" y="65"/>
                    </a:lnTo>
                    <a:lnTo>
                      <a:pt x="68" y="65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1" name="Google Shape;911;p7"/>
              <p:cNvSpPr/>
              <p:nvPr/>
            </p:nvSpPr>
            <p:spPr>
              <a:xfrm>
                <a:off x="886200" y="3442750"/>
                <a:ext cx="1300" cy="1325"/>
              </a:xfrm>
              <a:custGeom>
                <a:avLst/>
                <a:gdLst/>
                <a:ahLst/>
                <a:cxnLst/>
                <a:rect l="l" t="t" r="r" b="b"/>
                <a:pathLst>
                  <a:path w="52" h="53" extrusionOk="0">
                    <a:moveTo>
                      <a:pt x="0" y="1"/>
                    </a:moveTo>
                    <a:lnTo>
                      <a:pt x="0" y="52"/>
                    </a:lnTo>
                    <a:lnTo>
                      <a:pt x="51" y="52"/>
                    </a:lnTo>
                    <a:lnTo>
                      <a:pt x="51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2" name="Google Shape;912;p7"/>
              <p:cNvSpPr/>
              <p:nvPr/>
            </p:nvSpPr>
            <p:spPr>
              <a:xfrm>
                <a:off x="897875" y="3595250"/>
                <a:ext cx="132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53" h="52" extrusionOk="0">
                    <a:moveTo>
                      <a:pt x="1" y="1"/>
                    </a:moveTo>
                    <a:lnTo>
                      <a:pt x="1" y="52"/>
                    </a:lnTo>
                    <a:lnTo>
                      <a:pt x="52" y="52"/>
                    </a:lnTo>
                    <a:lnTo>
                      <a:pt x="52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3" name="Google Shape;913;p7"/>
              <p:cNvSpPr/>
              <p:nvPr/>
            </p:nvSpPr>
            <p:spPr>
              <a:xfrm>
                <a:off x="878175" y="3493775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4" name="Google Shape;914;p7"/>
              <p:cNvSpPr/>
              <p:nvPr/>
            </p:nvSpPr>
            <p:spPr>
              <a:xfrm>
                <a:off x="807375" y="317975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5" name="Google Shape;915;p7"/>
              <p:cNvSpPr/>
              <p:nvPr/>
            </p:nvSpPr>
            <p:spPr>
              <a:xfrm>
                <a:off x="656575" y="3272900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1" y="0"/>
                    </a:moveTo>
                    <a:lnTo>
                      <a:pt x="1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6" name="Google Shape;916;p7"/>
              <p:cNvSpPr/>
              <p:nvPr/>
            </p:nvSpPr>
            <p:spPr>
              <a:xfrm>
                <a:off x="549825" y="3363325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7"/>
                    </a:lnTo>
                    <a:lnTo>
                      <a:pt x="67" y="67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7" name="Google Shape;917;p7"/>
              <p:cNvSpPr/>
              <p:nvPr/>
            </p:nvSpPr>
            <p:spPr>
              <a:xfrm>
                <a:off x="598500" y="350780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0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8" name="Google Shape;918;p7"/>
              <p:cNvSpPr/>
              <p:nvPr/>
            </p:nvSpPr>
            <p:spPr>
              <a:xfrm>
                <a:off x="712325" y="3702650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9" name="Google Shape;919;p7"/>
              <p:cNvSpPr/>
              <p:nvPr/>
            </p:nvSpPr>
            <p:spPr>
              <a:xfrm>
                <a:off x="766700" y="3540475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0" name="Google Shape;920;p7"/>
              <p:cNvSpPr/>
              <p:nvPr/>
            </p:nvSpPr>
            <p:spPr>
              <a:xfrm>
                <a:off x="887475" y="373540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1" name="Google Shape;921;p7"/>
              <p:cNvSpPr/>
              <p:nvPr/>
            </p:nvSpPr>
            <p:spPr>
              <a:xfrm>
                <a:off x="656900" y="3401350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2" name="Google Shape;922;p7"/>
              <p:cNvSpPr/>
              <p:nvPr/>
            </p:nvSpPr>
            <p:spPr>
              <a:xfrm>
                <a:off x="774375" y="3366275"/>
                <a:ext cx="14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6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55" y="68"/>
                    </a:lnTo>
                    <a:lnTo>
                      <a:pt x="5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3" name="Google Shape;923;p7"/>
              <p:cNvSpPr/>
              <p:nvPr/>
            </p:nvSpPr>
            <p:spPr>
              <a:xfrm>
                <a:off x="852475" y="36005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4" name="Google Shape;924;p7"/>
              <p:cNvSpPr/>
              <p:nvPr/>
            </p:nvSpPr>
            <p:spPr>
              <a:xfrm>
                <a:off x="857450" y="3060975"/>
                <a:ext cx="1375" cy="14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56" extrusionOk="0">
                    <a:moveTo>
                      <a:pt x="0" y="1"/>
                    </a:moveTo>
                    <a:lnTo>
                      <a:pt x="0" y="55"/>
                    </a:lnTo>
                    <a:lnTo>
                      <a:pt x="54" y="55"/>
                    </a:lnTo>
                    <a:lnTo>
                      <a:pt x="54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5" name="Google Shape;925;p7"/>
              <p:cNvSpPr/>
              <p:nvPr/>
            </p:nvSpPr>
            <p:spPr>
              <a:xfrm>
                <a:off x="570150" y="3498825"/>
                <a:ext cx="1725" cy="1625"/>
              </a:xfrm>
              <a:custGeom>
                <a:avLst/>
                <a:gdLst/>
                <a:ahLst/>
                <a:cxnLst/>
                <a:rect l="l" t="t" r="r" b="b"/>
                <a:pathLst>
                  <a:path w="69" h="65" extrusionOk="0">
                    <a:moveTo>
                      <a:pt x="1" y="0"/>
                    </a:moveTo>
                    <a:lnTo>
                      <a:pt x="1" y="65"/>
                    </a:lnTo>
                    <a:lnTo>
                      <a:pt x="68" y="65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6" name="Google Shape;926;p7"/>
              <p:cNvSpPr/>
              <p:nvPr/>
            </p:nvSpPr>
            <p:spPr>
              <a:xfrm>
                <a:off x="726025" y="33459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7" y="68"/>
                    </a:lnTo>
                    <a:lnTo>
                      <a:pt x="67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7" name="Google Shape;927;p7"/>
              <p:cNvSpPr/>
              <p:nvPr/>
            </p:nvSpPr>
            <p:spPr>
              <a:xfrm>
                <a:off x="867850" y="3149075"/>
                <a:ext cx="1625" cy="1400"/>
              </a:xfrm>
              <a:custGeom>
                <a:avLst/>
                <a:gdLst/>
                <a:ahLst/>
                <a:cxnLst/>
                <a:rect l="l" t="t" r="r" b="b"/>
                <a:pathLst>
                  <a:path w="65" h="56" extrusionOk="0">
                    <a:moveTo>
                      <a:pt x="0" y="1"/>
                    </a:moveTo>
                    <a:lnTo>
                      <a:pt x="0" y="55"/>
                    </a:lnTo>
                    <a:lnTo>
                      <a:pt x="65" y="55"/>
                    </a:lnTo>
                    <a:lnTo>
                      <a:pt x="6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8" name="Google Shape;928;p7"/>
              <p:cNvSpPr/>
              <p:nvPr/>
            </p:nvSpPr>
            <p:spPr>
              <a:xfrm>
                <a:off x="657225" y="314740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67" y="68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9" name="Google Shape;929;p7"/>
              <p:cNvSpPr/>
              <p:nvPr/>
            </p:nvSpPr>
            <p:spPr>
              <a:xfrm>
                <a:off x="710625" y="366830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0"/>
                    </a:moveTo>
                    <a:lnTo>
                      <a:pt x="1" y="67"/>
                    </a:lnTo>
                    <a:lnTo>
                      <a:pt x="68" y="67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0" name="Google Shape;930;p7"/>
              <p:cNvSpPr/>
              <p:nvPr/>
            </p:nvSpPr>
            <p:spPr>
              <a:xfrm>
                <a:off x="899175" y="3347625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7"/>
                    </a:lnTo>
                    <a:lnTo>
                      <a:pt x="67" y="67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1" name="Google Shape;931;p7"/>
              <p:cNvSpPr/>
              <p:nvPr/>
            </p:nvSpPr>
            <p:spPr>
              <a:xfrm>
                <a:off x="902850" y="322685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2" name="Google Shape;932;p7"/>
              <p:cNvSpPr/>
              <p:nvPr/>
            </p:nvSpPr>
            <p:spPr>
              <a:xfrm>
                <a:off x="819075" y="3437075"/>
                <a:ext cx="137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52" extrusionOk="0">
                    <a:moveTo>
                      <a:pt x="1" y="1"/>
                    </a:moveTo>
                    <a:lnTo>
                      <a:pt x="1" y="52"/>
                    </a:lnTo>
                    <a:lnTo>
                      <a:pt x="55" y="52"/>
                    </a:lnTo>
                    <a:lnTo>
                      <a:pt x="5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3" name="Google Shape;933;p7"/>
              <p:cNvSpPr/>
              <p:nvPr/>
            </p:nvSpPr>
            <p:spPr>
              <a:xfrm>
                <a:off x="708625" y="3222125"/>
                <a:ext cx="3400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35" extrusionOk="0">
                    <a:moveTo>
                      <a:pt x="1" y="0"/>
                    </a:moveTo>
                    <a:lnTo>
                      <a:pt x="1" y="135"/>
                    </a:lnTo>
                    <a:lnTo>
                      <a:pt x="135" y="135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4" name="Google Shape;934;p7"/>
              <p:cNvSpPr/>
              <p:nvPr/>
            </p:nvSpPr>
            <p:spPr>
              <a:xfrm>
                <a:off x="892525" y="3304200"/>
                <a:ext cx="3375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36" extrusionOk="0">
                    <a:moveTo>
                      <a:pt x="0" y="1"/>
                    </a:moveTo>
                    <a:lnTo>
                      <a:pt x="0" y="135"/>
                    </a:lnTo>
                    <a:lnTo>
                      <a:pt x="135" y="135"/>
                    </a:lnTo>
                    <a:lnTo>
                      <a:pt x="13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5" name="Google Shape;935;p7"/>
              <p:cNvSpPr/>
              <p:nvPr/>
            </p:nvSpPr>
            <p:spPr>
              <a:xfrm>
                <a:off x="567850" y="3582200"/>
                <a:ext cx="3300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5" extrusionOk="0">
                    <a:moveTo>
                      <a:pt x="0" y="0"/>
                    </a:moveTo>
                    <a:lnTo>
                      <a:pt x="0" y="135"/>
                    </a:lnTo>
                    <a:lnTo>
                      <a:pt x="131" y="135"/>
                    </a:lnTo>
                    <a:lnTo>
                      <a:pt x="131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6" name="Google Shape;936;p7"/>
              <p:cNvSpPr/>
              <p:nvPr/>
            </p:nvSpPr>
            <p:spPr>
              <a:xfrm>
                <a:off x="751725" y="3706650"/>
                <a:ext cx="3300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6" extrusionOk="0">
                    <a:moveTo>
                      <a:pt x="0" y="1"/>
                    </a:moveTo>
                    <a:lnTo>
                      <a:pt x="0" y="135"/>
                    </a:lnTo>
                    <a:lnTo>
                      <a:pt x="132" y="135"/>
                    </a:lnTo>
                    <a:lnTo>
                      <a:pt x="132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7" name="Google Shape;937;p7"/>
              <p:cNvSpPr/>
              <p:nvPr/>
            </p:nvSpPr>
            <p:spPr>
              <a:xfrm>
                <a:off x="696950" y="3531500"/>
                <a:ext cx="3375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36" extrusionOk="0">
                    <a:moveTo>
                      <a:pt x="0" y="0"/>
                    </a:moveTo>
                    <a:lnTo>
                      <a:pt x="0" y="135"/>
                    </a:lnTo>
                    <a:lnTo>
                      <a:pt x="135" y="135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8" name="Google Shape;938;p7"/>
              <p:cNvSpPr/>
              <p:nvPr/>
            </p:nvSpPr>
            <p:spPr>
              <a:xfrm>
                <a:off x="679950" y="3419700"/>
                <a:ext cx="3325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5" extrusionOk="0">
                    <a:moveTo>
                      <a:pt x="1" y="0"/>
                    </a:moveTo>
                    <a:lnTo>
                      <a:pt x="1" y="135"/>
                    </a:lnTo>
                    <a:lnTo>
                      <a:pt x="132" y="135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9" name="Google Shape;939;p7"/>
              <p:cNvSpPr/>
              <p:nvPr/>
            </p:nvSpPr>
            <p:spPr>
              <a:xfrm>
                <a:off x="836450" y="3355300"/>
                <a:ext cx="3400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36" extrusionOk="0">
                    <a:moveTo>
                      <a:pt x="1" y="1"/>
                    </a:moveTo>
                    <a:lnTo>
                      <a:pt x="1" y="135"/>
                    </a:lnTo>
                    <a:lnTo>
                      <a:pt x="135" y="135"/>
                    </a:lnTo>
                    <a:lnTo>
                      <a:pt x="13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40" name="Google Shape;940;p7"/>
            <p:cNvGrpSpPr/>
            <p:nvPr/>
          </p:nvGrpSpPr>
          <p:grpSpPr>
            <a:xfrm rot="5400000">
              <a:off x="3406651" y="1243856"/>
              <a:ext cx="2644414" cy="5143478"/>
              <a:chOff x="540125" y="3028300"/>
              <a:chExt cx="364425" cy="708800"/>
            </a:xfrm>
          </p:grpSpPr>
          <p:sp>
            <p:nvSpPr>
              <p:cNvPr id="941" name="Google Shape;941;p7"/>
              <p:cNvSpPr/>
              <p:nvPr/>
            </p:nvSpPr>
            <p:spPr>
              <a:xfrm>
                <a:off x="633200" y="3204825"/>
                <a:ext cx="3375" cy="2975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19" extrusionOk="0">
                    <a:moveTo>
                      <a:pt x="0" y="0"/>
                    </a:moveTo>
                    <a:lnTo>
                      <a:pt x="0" y="119"/>
                    </a:lnTo>
                    <a:lnTo>
                      <a:pt x="135" y="119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2" name="Google Shape;942;p7"/>
              <p:cNvSpPr/>
              <p:nvPr/>
            </p:nvSpPr>
            <p:spPr>
              <a:xfrm>
                <a:off x="763725" y="3083325"/>
                <a:ext cx="3325" cy="307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23" extrusionOk="0">
                    <a:moveTo>
                      <a:pt x="1" y="0"/>
                    </a:moveTo>
                    <a:lnTo>
                      <a:pt x="1" y="122"/>
                    </a:lnTo>
                    <a:lnTo>
                      <a:pt x="132" y="122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3" name="Google Shape;943;p7"/>
              <p:cNvSpPr/>
              <p:nvPr/>
            </p:nvSpPr>
            <p:spPr>
              <a:xfrm>
                <a:off x="540125" y="3330950"/>
                <a:ext cx="3000" cy="3325"/>
              </a:xfrm>
              <a:custGeom>
                <a:avLst/>
                <a:gdLst/>
                <a:ahLst/>
                <a:cxnLst/>
                <a:rect l="l" t="t" r="r" b="b"/>
                <a:pathLst>
                  <a:path w="120" h="133" extrusionOk="0">
                    <a:moveTo>
                      <a:pt x="1" y="1"/>
                    </a:moveTo>
                    <a:lnTo>
                      <a:pt x="1" y="132"/>
                    </a:lnTo>
                    <a:lnTo>
                      <a:pt x="119" y="132"/>
                    </a:lnTo>
                    <a:lnTo>
                      <a:pt x="119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4" name="Google Shape;944;p7"/>
              <p:cNvSpPr/>
              <p:nvPr/>
            </p:nvSpPr>
            <p:spPr>
              <a:xfrm>
                <a:off x="595875" y="3081650"/>
                <a:ext cx="3300" cy="305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22" extrusionOk="0">
                    <a:moveTo>
                      <a:pt x="0" y="0"/>
                    </a:moveTo>
                    <a:lnTo>
                      <a:pt x="0" y="122"/>
                    </a:lnTo>
                    <a:lnTo>
                      <a:pt x="132" y="122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5" name="Google Shape;945;p7"/>
              <p:cNvSpPr/>
              <p:nvPr/>
            </p:nvSpPr>
            <p:spPr>
              <a:xfrm>
                <a:off x="579850" y="31480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6" name="Google Shape;946;p7"/>
              <p:cNvSpPr/>
              <p:nvPr/>
            </p:nvSpPr>
            <p:spPr>
              <a:xfrm>
                <a:off x="743300" y="3114725"/>
                <a:ext cx="172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52" extrusionOk="0">
                    <a:moveTo>
                      <a:pt x="1" y="0"/>
                    </a:moveTo>
                    <a:lnTo>
                      <a:pt x="1" y="52"/>
                    </a:lnTo>
                    <a:lnTo>
                      <a:pt x="68" y="52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7" name="Google Shape;947;p7"/>
              <p:cNvSpPr/>
              <p:nvPr/>
            </p:nvSpPr>
            <p:spPr>
              <a:xfrm>
                <a:off x="684275" y="3028300"/>
                <a:ext cx="1725" cy="1625"/>
              </a:xfrm>
              <a:custGeom>
                <a:avLst/>
                <a:gdLst/>
                <a:ahLst/>
                <a:cxnLst/>
                <a:rect l="l" t="t" r="r" b="b"/>
                <a:pathLst>
                  <a:path w="69" h="65" extrusionOk="0">
                    <a:moveTo>
                      <a:pt x="1" y="1"/>
                    </a:moveTo>
                    <a:lnTo>
                      <a:pt x="1" y="65"/>
                    </a:lnTo>
                    <a:lnTo>
                      <a:pt x="68" y="65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8" name="Google Shape;948;p7"/>
              <p:cNvSpPr/>
              <p:nvPr/>
            </p:nvSpPr>
            <p:spPr>
              <a:xfrm>
                <a:off x="886200" y="3442750"/>
                <a:ext cx="1300" cy="1325"/>
              </a:xfrm>
              <a:custGeom>
                <a:avLst/>
                <a:gdLst/>
                <a:ahLst/>
                <a:cxnLst/>
                <a:rect l="l" t="t" r="r" b="b"/>
                <a:pathLst>
                  <a:path w="52" h="53" extrusionOk="0">
                    <a:moveTo>
                      <a:pt x="0" y="1"/>
                    </a:moveTo>
                    <a:lnTo>
                      <a:pt x="0" y="52"/>
                    </a:lnTo>
                    <a:lnTo>
                      <a:pt x="51" y="52"/>
                    </a:lnTo>
                    <a:lnTo>
                      <a:pt x="51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9" name="Google Shape;949;p7"/>
              <p:cNvSpPr/>
              <p:nvPr/>
            </p:nvSpPr>
            <p:spPr>
              <a:xfrm>
                <a:off x="897875" y="3595250"/>
                <a:ext cx="132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53" h="52" extrusionOk="0">
                    <a:moveTo>
                      <a:pt x="1" y="1"/>
                    </a:moveTo>
                    <a:lnTo>
                      <a:pt x="1" y="52"/>
                    </a:lnTo>
                    <a:lnTo>
                      <a:pt x="52" y="52"/>
                    </a:lnTo>
                    <a:lnTo>
                      <a:pt x="52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0" name="Google Shape;950;p7"/>
              <p:cNvSpPr/>
              <p:nvPr/>
            </p:nvSpPr>
            <p:spPr>
              <a:xfrm>
                <a:off x="878175" y="3493775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1" name="Google Shape;951;p7"/>
              <p:cNvSpPr/>
              <p:nvPr/>
            </p:nvSpPr>
            <p:spPr>
              <a:xfrm>
                <a:off x="807375" y="317975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2" name="Google Shape;952;p7"/>
              <p:cNvSpPr/>
              <p:nvPr/>
            </p:nvSpPr>
            <p:spPr>
              <a:xfrm>
                <a:off x="656575" y="3272900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1" y="0"/>
                    </a:moveTo>
                    <a:lnTo>
                      <a:pt x="1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3" name="Google Shape;953;p7"/>
              <p:cNvSpPr/>
              <p:nvPr/>
            </p:nvSpPr>
            <p:spPr>
              <a:xfrm>
                <a:off x="549825" y="3363325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7"/>
                    </a:lnTo>
                    <a:lnTo>
                      <a:pt x="67" y="67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4" name="Google Shape;954;p7"/>
              <p:cNvSpPr/>
              <p:nvPr/>
            </p:nvSpPr>
            <p:spPr>
              <a:xfrm>
                <a:off x="598500" y="350780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0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5" name="Google Shape;955;p7"/>
              <p:cNvSpPr/>
              <p:nvPr/>
            </p:nvSpPr>
            <p:spPr>
              <a:xfrm>
                <a:off x="712325" y="3702650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6" name="Google Shape;956;p7"/>
              <p:cNvSpPr/>
              <p:nvPr/>
            </p:nvSpPr>
            <p:spPr>
              <a:xfrm>
                <a:off x="766700" y="3540475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7" name="Google Shape;957;p7"/>
              <p:cNvSpPr/>
              <p:nvPr/>
            </p:nvSpPr>
            <p:spPr>
              <a:xfrm>
                <a:off x="887475" y="373540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8" name="Google Shape;958;p7"/>
              <p:cNvSpPr/>
              <p:nvPr/>
            </p:nvSpPr>
            <p:spPr>
              <a:xfrm>
                <a:off x="656900" y="3401350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9" name="Google Shape;959;p7"/>
              <p:cNvSpPr/>
              <p:nvPr/>
            </p:nvSpPr>
            <p:spPr>
              <a:xfrm>
                <a:off x="774375" y="3366275"/>
                <a:ext cx="14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6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55" y="68"/>
                    </a:lnTo>
                    <a:lnTo>
                      <a:pt x="5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0" name="Google Shape;960;p7"/>
              <p:cNvSpPr/>
              <p:nvPr/>
            </p:nvSpPr>
            <p:spPr>
              <a:xfrm>
                <a:off x="852475" y="36005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1" name="Google Shape;961;p7"/>
              <p:cNvSpPr/>
              <p:nvPr/>
            </p:nvSpPr>
            <p:spPr>
              <a:xfrm>
                <a:off x="857450" y="3060975"/>
                <a:ext cx="1375" cy="14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56" extrusionOk="0">
                    <a:moveTo>
                      <a:pt x="0" y="1"/>
                    </a:moveTo>
                    <a:lnTo>
                      <a:pt x="0" y="55"/>
                    </a:lnTo>
                    <a:lnTo>
                      <a:pt x="54" y="55"/>
                    </a:lnTo>
                    <a:lnTo>
                      <a:pt x="54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2" name="Google Shape;962;p7"/>
              <p:cNvSpPr/>
              <p:nvPr/>
            </p:nvSpPr>
            <p:spPr>
              <a:xfrm>
                <a:off x="570150" y="3498825"/>
                <a:ext cx="1725" cy="1625"/>
              </a:xfrm>
              <a:custGeom>
                <a:avLst/>
                <a:gdLst/>
                <a:ahLst/>
                <a:cxnLst/>
                <a:rect l="l" t="t" r="r" b="b"/>
                <a:pathLst>
                  <a:path w="69" h="65" extrusionOk="0">
                    <a:moveTo>
                      <a:pt x="1" y="0"/>
                    </a:moveTo>
                    <a:lnTo>
                      <a:pt x="1" y="65"/>
                    </a:lnTo>
                    <a:lnTo>
                      <a:pt x="68" y="65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3" name="Google Shape;963;p7"/>
              <p:cNvSpPr/>
              <p:nvPr/>
            </p:nvSpPr>
            <p:spPr>
              <a:xfrm>
                <a:off x="726025" y="33459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7" y="68"/>
                    </a:lnTo>
                    <a:lnTo>
                      <a:pt x="67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4" name="Google Shape;964;p7"/>
              <p:cNvSpPr/>
              <p:nvPr/>
            </p:nvSpPr>
            <p:spPr>
              <a:xfrm>
                <a:off x="867850" y="3149075"/>
                <a:ext cx="1625" cy="1400"/>
              </a:xfrm>
              <a:custGeom>
                <a:avLst/>
                <a:gdLst/>
                <a:ahLst/>
                <a:cxnLst/>
                <a:rect l="l" t="t" r="r" b="b"/>
                <a:pathLst>
                  <a:path w="65" h="56" extrusionOk="0">
                    <a:moveTo>
                      <a:pt x="0" y="1"/>
                    </a:moveTo>
                    <a:lnTo>
                      <a:pt x="0" y="55"/>
                    </a:lnTo>
                    <a:lnTo>
                      <a:pt x="65" y="55"/>
                    </a:lnTo>
                    <a:lnTo>
                      <a:pt x="6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5" name="Google Shape;965;p7"/>
              <p:cNvSpPr/>
              <p:nvPr/>
            </p:nvSpPr>
            <p:spPr>
              <a:xfrm>
                <a:off x="657225" y="314740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67" y="68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6" name="Google Shape;966;p7"/>
              <p:cNvSpPr/>
              <p:nvPr/>
            </p:nvSpPr>
            <p:spPr>
              <a:xfrm>
                <a:off x="710625" y="366830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0"/>
                    </a:moveTo>
                    <a:lnTo>
                      <a:pt x="1" y="67"/>
                    </a:lnTo>
                    <a:lnTo>
                      <a:pt x="68" y="67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7" name="Google Shape;967;p7"/>
              <p:cNvSpPr/>
              <p:nvPr/>
            </p:nvSpPr>
            <p:spPr>
              <a:xfrm>
                <a:off x="899175" y="3347625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7"/>
                    </a:lnTo>
                    <a:lnTo>
                      <a:pt x="67" y="67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8" name="Google Shape;968;p7"/>
              <p:cNvSpPr/>
              <p:nvPr/>
            </p:nvSpPr>
            <p:spPr>
              <a:xfrm>
                <a:off x="902850" y="322685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9" name="Google Shape;969;p7"/>
              <p:cNvSpPr/>
              <p:nvPr/>
            </p:nvSpPr>
            <p:spPr>
              <a:xfrm>
                <a:off x="819075" y="3437075"/>
                <a:ext cx="137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52" extrusionOk="0">
                    <a:moveTo>
                      <a:pt x="1" y="1"/>
                    </a:moveTo>
                    <a:lnTo>
                      <a:pt x="1" y="52"/>
                    </a:lnTo>
                    <a:lnTo>
                      <a:pt x="55" y="52"/>
                    </a:lnTo>
                    <a:lnTo>
                      <a:pt x="5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0" name="Google Shape;970;p7"/>
              <p:cNvSpPr/>
              <p:nvPr/>
            </p:nvSpPr>
            <p:spPr>
              <a:xfrm>
                <a:off x="708625" y="3222125"/>
                <a:ext cx="3400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35" extrusionOk="0">
                    <a:moveTo>
                      <a:pt x="1" y="0"/>
                    </a:moveTo>
                    <a:lnTo>
                      <a:pt x="1" y="135"/>
                    </a:lnTo>
                    <a:lnTo>
                      <a:pt x="135" y="135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1" name="Google Shape;971;p7"/>
              <p:cNvSpPr/>
              <p:nvPr/>
            </p:nvSpPr>
            <p:spPr>
              <a:xfrm>
                <a:off x="892525" y="3304200"/>
                <a:ext cx="3375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36" extrusionOk="0">
                    <a:moveTo>
                      <a:pt x="0" y="1"/>
                    </a:moveTo>
                    <a:lnTo>
                      <a:pt x="0" y="135"/>
                    </a:lnTo>
                    <a:lnTo>
                      <a:pt x="135" y="135"/>
                    </a:lnTo>
                    <a:lnTo>
                      <a:pt x="13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2" name="Google Shape;972;p7"/>
              <p:cNvSpPr/>
              <p:nvPr/>
            </p:nvSpPr>
            <p:spPr>
              <a:xfrm>
                <a:off x="567850" y="3582200"/>
                <a:ext cx="3300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5" extrusionOk="0">
                    <a:moveTo>
                      <a:pt x="0" y="0"/>
                    </a:moveTo>
                    <a:lnTo>
                      <a:pt x="0" y="135"/>
                    </a:lnTo>
                    <a:lnTo>
                      <a:pt x="131" y="135"/>
                    </a:lnTo>
                    <a:lnTo>
                      <a:pt x="131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3" name="Google Shape;973;p7"/>
              <p:cNvSpPr/>
              <p:nvPr/>
            </p:nvSpPr>
            <p:spPr>
              <a:xfrm>
                <a:off x="751725" y="3706650"/>
                <a:ext cx="3300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6" extrusionOk="0">
                    <a:moveTo>
                      <a:pt x="0" y="1"/>
                    </a:moveTo>
                    <a:lnTo>
                      <a:pt x="0" y="135"/>
                    </a:lnTo>
                    <a:lnTo>
                      <a:pt x="132" y="135"/>
                    </a:lnTo>
                    <a:lnTo>
                      <a:pt x="132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4" name="Google Shape;974;p7"/>
              <p:cNvSpPr/>
              <p:nvPr/>
            </p:nvSpPr>
            <p:spPr>
              <a:xfrm>
                <a:off x="696950" y="3531500"/>
                <a:ext cx="3375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36" extrusionOk="0">
                    <a:moveTo>
                      <a:pt x="0" y="0"/>
                    </a:moveTo>
                    <a:lnTo>
                      <a:pt x="0" y="135"/>
                    </a:lnTo>
                    <a:lnTo>
                      <a:pt x="135" y="135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5" name="Google Shape;975;p7"/>
              <p:cNvSpPr/>
              <p:nvPr/>
            </p:nvSpPr>
            <p:spPr>
              <a:xfrm>
                <a:off x="679950" y="3419700"/>
                <a:ext cx="3325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5" extrusionOk="0">
                    <a:moveTo>
                      <a:pt x="1" y="0"/>
                    </a:moveTo>
                    <a:lnTo>
                      <a:pt x="1" y="135"/>
                    </a:lnTo>
                    <a:lnTo>
                      <a:pt x="132" y="135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6" name="Google Shape;976;p7"/>
              <p:cNvSpPr/>
              <p:nvPr/>
            </p:nvSpPr>
            <p:spPr>
              <a:xfrm>
                <a:off x="836450" y="3355300"/>
                <a:ext cx="3400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36" extrusionOk="0">
                    <a:moveTo>
                      <a:pt x="1" y="1"/>
                    </a:moveTo>
                    <a:lnTo>
                      <a:pt x="1" y="135"/>
                    </a:lnTo>
                    <a:lnTo>
                      <a:pt x="135" y="135"/>
                    </a:lnTo>
                    <a:lnTo>
                      <a:pt x="13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77" name="Google Shape;977;p7"/>
          <p:cNvSpPr txBox="1">
            <a:spLocks noGrp="1"/>
          </p:cNvSpPr>
          <p:nvPr>
            <p:ph type="title"/>
          </p:nvPr>
        </p:nvSpPr>
        <p:spPr>
          <a:xfrm>
            <a:off x="811975" y="1061100"/>
            <a:ext cx="4294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978" name="Google Shape;978;p7"/>
          <p:cNvSpPr txBox="1">
            <a:spLocks noGrp="1"/>
          </p:cNvSpPr>
          <p:nvPr>
            <p:ph type="subTitle" idx="1"/>
          </p:nvPr>
        </p:nvSpPr>
        <p:spPr>
          <a:xfrm>
            <a:off x="811975" y="1762887"/>
            <a:ext cx="3759900" cy="170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979" name="Google Shape;979;p7"/>
          <p:cNvSpPr>
            <a:spLocks noGrp="1"/>
          </p:cNvSpPr>
          <p:nvPr>
            <p:ph type="pic" idx="2"/>
          </p:nvPr>
        </p:nvSpPr>
        <p:spPr>
          <a:xfrm>
            <a:off x="4873575" y="539550"/>
            <a:ext cx="3485100" cy="4064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1" name="Google Shape;981;p8"/>
          <p:cNvGrpSpPr/>
          <p:nvPr/>
        </p:nvGrpSpPr>
        <p:grpSpPr>
          <a:xfrm>
            <a:off x="116653" y="185058"/>
            <a:ext cx="8910952" cy="4773370"/>
            <a:chOff x="238425" y="1163850"/>
            <a:chExt cx="2110050" cy="1130300"/>
          </a:xfrm>
        </p:grpSpPr>
        <p:sp>
          <p:nvSpPr>
            <p:cNvPr id="982" name="Google Shape;982;p8"/>
            <p:cNvSpPr/>
            <p:nvPr/>
          </p:nvSpPr>
          <p:spPr>
            <a:xfrm>
              <a:off x="238425" y="1163850"/>
              <a:ext cx="2110050" cy="1130300"/>
            </a:xfrm>
            <a:custGeom>
              <a:avLst/>
              <a:gdLst/>
              <a:ahLst/>
              <a:cxnLst/>
              <a:rect l="l" t="t" r="r" b="b"/>
              <a:pathLst>
                <a:path w="84402" h="45212" extrusionOk="0">
                  <a:moveTo>
                    <a:pt x="84174" y="228"/>
                  </a:moveTo>
                  <a:lnTo>
                    <a:pt x="84174" y="39820"/>
                  </a:lnTo>
                  <a:cubicBezTo>
                    <a:pt x="82159" y="41835"/>
                    <a:pt x="81025" y="42969"/>
                    <a:pt x="79010" y="44984"/>
                  </a:cubicBezTo>
                  <a:lnTo>
                    <a:pt x="228" y="44984"/>
                  </a:lnTo>
                  <a:lnTo>
                    <a:pt x="228" y="5408"/>
                  </a:lnTo>
                  <a:cubicBezTo>
                    <a:pt x="2256" y="3380"/>
                    <a:pt x="3393" y="2259"/>
                    <a:pt x="5408" y="228"/>
                  </a:cubicBezTo>
                  <a:close/>
                  <a:moveTo>
                    <a:pt x="5315" y="0"/>
                  </a:moveTo>
                  <a:lnTo>
                    <a:pt x="5248" y="68"/>
                  </a:lnTo>
                  <a:lnTo>
                    <a:pt x="68" y="5248"/>
                  </a:lnTo>
                  <a:lnTo>
                    <a:pt x="1" y="5315"/>
                  </a:lnTo>
                  <a:lnTo>
                    <a:pt x="1" y="5408"/>
                  </a:lnTo>
                  <a:lnTo>
                    <a:pt x="1" y="44984"/>
                  </a:lnTo>
                  <a:lnTo>
                    <a:pt x="1" y="45212"/>
                  </a:lnTo>
                  <a:lnTo>
                    <a:pt x="79103" y="45212"/>
                  </a:lnTo>
                  <a:lnTo>
                    <a:pt x="79157" y="45145"/>
                  </a:lnTo>
                  <a:lnTo>
                    <a:pt x="82652" y="41662"/>
                  </a:lnTo>
                  <a:lnTo>
                    <a:pt x="84334" y="39980"/>
                  </a:lnTo>
                  <a:lnTo>
                    <a:pt x="84401" y="39913"/>
                  </a:lnTo>
                  <a:lnTo>
                    <a:pt x="84401" y="39820"/>
                  </a:lnTo>
                  <a:lnTo>
                    <a:pt x="84401" y="228"/>
                  </a:lnTo>
                  <a:lnTo>
                    <a:pt x="84401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6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8"/>
            <p:cNvSpPr/>
            <p:nvPr/>
          </p:nvSpPr>
          <p:spPr>
            <a:xfrm>
              <a:off x="244125" y="1169525"/>
              <a:ext cx="2098675" cy="1118950"/>
            </a:xfrm>
            <a:custGeom>
              <a:avLst/>
              <a:gdLst/>
              <a:ahLst/>
              <a:cxnLst/>
              <a:rect l="l" t="t" r="r" b="b"/>
              <a:pathLst>
                <a:path w="83947" h="44758" extrusionOk="0">
                  <a:moveTo>
                    <a:pt x="4751" y="1"/>
                  </a:moveTo>
                  <a:cubicBezTo>
                    <a:pt x="2896" y="1856"/>
                    <a:pt x="1855" y="2897"/>
                    <a:pt x="0" y="4755"/>
                  </a:cubicBezTo>
                  <a:lnTo>
                    <a:pt x="0" y="44757"/>
                  </a:lnTo>
                  <a:lnTo>
                    <a:pt x="79208" y="44757"/>
                  </a:lnTo>
                  <a:cubicBezTo>
                    <a:pt x="81063" y="42915"/>
                    <a:pt x="82091" y="41874"/>
                    <a:pt x="83946" y="40019"/>
                  </a:cubicBezTo>
                  <a:lnTo>
                    <a:pt x="83946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8"/>
            <p:cNvSpPr/>
            <p:nvPr/>
          </p:nvSpPr>
          <p:spPr>
            <a:xfrm>
              <a:off x="244125" y="1169525"/>
              <a:ext cx="2098675" cy="1118950"/>
            </a:xfrm>
            <a:custGeom>
              <a:avLst/>
              <a:gdLst/>
              <a:ahLst/>
              <a:cxnLst/>
              <a:rect l="l" t="t" r="r" b="b"/>
              <a:pathLst>
                <a:path w="83947" h="44758" extrusionOk="0">
                  <a:moveTo>
                    <a:pt x="83866" y="81"/>
                  </a:moveTo>
                  <a:lnTo>
                    <a:pt x="83866" y="39552"/>
                  </a:lnTo>
                  <a:lnTo>
                    <a:pt x="82197" y="41221"/>
                  </a:lnTo>
                  <a:lnTo>
                    <a:pt x="78740" y="44677"/>
                  </a:lnTo>
                  <a:lnTo>
                    <a:pt x="93" y="44677"/>
                  </a:lnTo>
                  <a:lnTo>
                    <a:pt x="93" y="5206"/>
                  </a:lnTo>
                  <a:lnTo>
                    <a:pt x="5219" y="81"/>
                  </a:lnTo>
                  <a:close/>
                  <a:moveTo>
                    <a:pt x="5180" y="1"/>
                  </a:moveTo>
                  <a:cubicBezTo>
                    <a:pt x="3165" y="2032"/>
                    <a:pt x="2028" y="3153"/>
                    <a:pt x="0" y="5181"/>
                  </a:cubicBezTo>
                  <a:lnTo>
                    <a:pt x="0" y="44757"/>
                  </a:lnTo>
                  <a:lnTo>
                    <a:pt x="78782" y="44757"/>
                  </a:lnTo>
                  <a:cubicBezTo>
                    <a:pt x="80797" y="42742"/>
                    <a:pt x="81931" y="41608"/>
                    <a:pt x="83946" y="39593"/>
                  </a:cubicBezTo>
                  <a:lnTo>
                    <a:pt x="83946" y="1"/>
                  </a:lnTo>
                  <a:close/>
                </a:path>
              </a:pathLst>
            </a:custGeom>
            <a:solidFill>
              <a:srgbClr val="00C0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8"/>
            <p:cNvSpPr/>
            <p:nvPr/>
          </p:nvSpPr>
          <p:spPr>
            <a:xfrm>
              <a:off x="276475" y="1201875"/>
              <a:ext cx="2033950" cy="1054250"/>
            </a:xfrm>
            <a:custGeom>
              <a:avLst/>
              <a:gdLst/>
              <a:ahLst/>
              <a:cxnLst/>
              <a:rect l="l" t="t" r="r" b="b"/>
              <a:pathLst>
                <a:path w="81358" h="42170" extrusionOk="0">
                  <a:moveTo>
                    <a:pt x="4312" y="1"/>
                  </a:moveTo>
                  <a:cubicBezTo>
                    <a:pt x="2631" y="1683"/>
                    <a:pt x="1682" y="2631"/>
                    <a:pt x="0" y="4313"/>
                  </a:cubicBezTo>
                  <a:lnTo>
                    <a:pt x="0" y="42169"/>
                  </a:lnTo>
                  <a:lnTo>
                    <a:pt x="77046" y="42169"/>
                  </a:lnTo>
                  <a:lnTo>
                    <a:pt x="81358" y="37857"/>
                  </a:lnTo>
                  <a:lnTo>
                    <a:pt x="8135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8"/>
            <p:cNvSpPr/>
            <p:nvPr/>
          </p:nvSpPr>
          <p:spPr>
            <a:xfrm>
              <a:off x="276475" y="1595675"/>
              <a:ext cx="15725" cy="266975"/>
            </a:xfrm>
            <a:custGeom>
              <a:avLst/>
              <a:gdLst/>
              <a:ahLst/>
              <a:cxnLst/>
              <a:rect l="l" t="t" r="r" b="b"/>
              <a:pathLst>
                <a:path w="629" h="10679" extrusionOk="0">
                  <a:moveTo>
                    <a:pt x="0" y="1"/>
                  </a:moveTo>
                  <a:lnTo>
                    <a:pt x="0" y="10678"/>
                  </a:lnTo>
                  <a:cubicBezTo>
                    <a:pt x="350" y="10678"/>
                    <a:pt x="628" y="10399"/>
                    <a:pt x="628" y="10053"/>
                  </a:cubicBezTo>
                  <a:lnTo>
                    <a:pt x="628" y="629"/>
                  </a:lnTo>
                  <a:cubicBezTo>
                    <a:pt x="628" y="283"/>
                    <a:pt x="350" y="1"/>
                    <a:pt x="0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8"/>
            <p:cNvSpPr/>
            <p:nvPr/>
          </p:nvSpPr>
          <p:spPr>
            <a:xfrm>
              <a:off x="2293750" y="1595675"/>
              <a:ext cx="15725" cy="266975"/>
            </a:xfrm>
            <a:custGeom>
              <a:avLst/>
              <a:gdLst/>
              <a:ahLst/>
              <a:cxnLst/>
              <a:rect l="l" t="t" r="r" b="b"/>
              <a:pathLst>
                <a:path w="629" h="10679" extrusionOk="0">
                  <a:moveTo>
                    <a:pt x="628" y="1"/>
                  </a:moveTo>
                  <a:cubicBezTo>
                    <a:pt x="279" y="1"/>
                    <a:pt x="0" y="283"/>
                    <a:pt x="0" y="629"/>
                  </a:cubicBezTo>
                  <a:lnTo>
                    <a:pt x="0" y="10053"/>
                  </a:lnTo>
                  <a:cubicBezTo>
                    <a:pt x="0" y="10399"/>
                    <a:pt x="279" y="10678"/>
                    <a:pt x="628" y="10678"/>
                  </a:cubicBezTo>
                  <a:lnTo>
                    <a:pt x="628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8"/>
            <p:cNvSpPr/>
            <p:nvPr/>
          </p:nvSpPr>
          <p:spPr>
            <a:xfrm>
              <a:off x="275200" y="1200600"/>
              <a:ext cx="2036600" cy="1056875"/>
            </a:xfrm>
            <a:custGeom>
              <a:avLst/>
              <a:gdLst/>
              <a:ahLst/>
              <a:cxnLst/>
              <a:rect l="l" t="t" r="r" b="b"/>
              <a:pathLst>
                <a:path w="81464" h="42275" extrusionOk="0">
                  <a:moveTo>
                    <a:pt x="81354" y="106"/>
                  </a:moveTo>
                  <a:lnTo>
                    <a:pt x="81354" y="37886"/>
                  </a:lnTo>
                  <a:lnTo>
                    <a:pt x="81354" y="37886"/>
                  </a:lnTo>
                  <a:cubicBezTo>
                    <a:pt x="79692" y="39561"/>
                    <a:pt x="78758" y="40491"/>
                    <a:pt x="77087" y="42166"/>
                  </a:cubicBezTo>
                  <a:lnTo>
                    <a:pt x="106" y="42166"/>
                  </a:lnTo>
                  <a:lnTo>
                    <a:pt x="106" y="4393"/>
                  </a:lnTo>
                  <a:lnTo>
                    <a:pt x="106" y="4393"/>
                  </a:lnTo>
                  <a:cubicBezTo>
                    <a:pt x="1776" y="2723"/>
                    <a:pt x="2723" y="1776"/>
                    <a:pt x="4392" y="106"/>
                  </a:cubicBezTo>
                  <a:close/>
                  <a:moveTo>
                    <a:pt x="4351" y="1"/>
                  </a:moveTo>
                  <a:lnTo>
                    <a:pt x="4338" y="13"/>
                  </a:lnTo>
                  <a:cubicBezTo>
                    <a:pt x="2643" y="1695"/>
                    <a:pt x="1708" y="2644"/>
                    <a:pt x="13" y="4325"/>
                  </a:cubicBezTo>
                  <a:lnTo>
                    <a:pt x="0" y="4351"/>
                  </a:lnTo>
                  <a:lnTo>
                    <a:pt x="0" y="42275"/>
                  </a:lnTo>
                  <a:lnTo>
                    <a:pt x="77126" y="42275"/>
                  </a:lnTo>
                  <a:lnTo>
                    <a:pt x="77138" y="42259"/>
                  </a:lnTo>
                  <a:lnTo>
                    <a:pt x="81450" y="37950"/>
                  </a:lnTo>
                  <a:lnTo>
                    <a:pt x="81463" y="37934"/>
                  </a:lnTo>
                  <a:lnTo>
                    <a:pt x="81463" y="1"/>
                  </a:lnTo>
                  <a:close/>
                </a:path>
              </a:pathLst>
            </a:custGeom>
            <a:solidFill>
              <a:srgbClr val="FF24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9" name="Google Shape;989;p8"/>
          <p:cNvGrpSpPr/>
          <p:nvPr/>
        </p:nvGrpSpPr>
        <p:grpSpPr>
          <a:xfrm>
            <a:off x="-6449" y="-94"/>
            <a:ext cx="9150439" cy="5143478"/>
            <a:chOff x="-6449" y="-94"/>
            <a:chExt cx="9150439" cy="5143478"/>
          </a:xfrm>
        </p:grpSpPr>
        <p:grpSp>
          <p:nvGrpSpPr>
            <p:cNvPr id="990" name="Google Shape;990;p8"/>
            <p:cNvGrpSpPr/>
            <p:nvPr/>
          </p:nvGrpSpPr>
          <p:grpSpPr>
            <a:xfrm>
              <a:off x="6499576" y="-94"/>
              <a:ext cx="2644414" cy="5143478"/>
              <a:chOff x="540125" y="3028300"/>
              <a:chExt cx="364425" cy="708800"/>
            </a:xfrm>
          </p:grpSpPr>
          <p:sp>
            <p:nvSpPr>
              <p:cNvPr id="991" name="Google Shape;991;p8"/>
              <p:cNvSpPr/>
              <p:nvPr/>
            </p:nvSpPr>
            <p:spPr>
              <a:xfrm>
                <a:off x="633200" y="3204825"/>
                <a:ext cx="3375" cy="2975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19" extrusionOk="0">
                    <a:moveTo>
                      <a:pt x="0" y="0"/>
                    </a:moveTo>
                    <a:lnTo>
                      <a:pt x="0" y="119"/>
                    </a:lnTo>
                    <a:lnTo>
                      <a:pt x="135" y="119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2" name="Google Shape;992;p8"/>
              <p:cNvSpPr/>
              <p:nvPr/>
            </p:nvSpPr>
            <p:spPr>
              <a:xfrm>
                <a:off x="763725" y="3083325"/>
                <a:ext cx="3325" cy="307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23" extrusionOk="0">
                    <a:moveTo>
                      <a:pt x="1" y="0"/>
                    </a:moveTo>
                    <a:lnTo>
                      <a:pt x="1" y="122"/>
                    </a:lnTo>
                    <a:lnTo>
                      <a:pt x="132" y="122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3" name="Google Shape;993;p8"/>
              <p:cNvSpPr/>
              <p:nvPr/>
            </p:nvSpPr>
            <p:spPr>
              <a:xfrm>
                <a:off x="540125" y="3330950"/>
                <a:ext cx="3000" cy="3325"/>
              </a:xfrm>
              <a:custGeom>
                <a:avLst/>
                <a:gdLst/>
                <a:ahLst/>
                <a:cxnLst/>
                <a:rect l="l" t="t" r="r" b="b"/>
                <a:pathLst>
                  <a:path w="120" h="133" extrusionOk="0">
                    <a:moveTo>
                      <a:pt x="1" y="1"/>
                    </a:moveTo>
                    <a:lnTo>
                      <a:pt x="1" y="132"/>
                    </a:lnTo>
                    <a:lnTo>
                      <a:pt x="119" y="132"/>
                    </a:lnTo>
                    <a:lnTo>
                      <a:pt x="119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4" name="Google Shape;994;p8"/>
              <p:cNvSpPr/>
              <p:nvPr/>
            </p:nvSpPr>
            <p:spPr>
              <a:xfrm>
                <a:off x="595875" y="3081650"/>
                <a:ext cx="3300" cy="305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22" extrusionOk="0">
                    <a:moveTo>
                      <a:pt x="0" y="0"/>
                    </a:moveTo>
                    <a:lnTo>
                      <a:pt x="0" y="122"/>
                    </a:lnTo>
                    <a:lnTo>
                      <a:pt x="132" y="122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5" name="Google Shape;995;p8"/>
              <p:cNvSpPr/>
              <p:nvPr/>
            </p:nvSpPr>
            <p:spPr>
              <a:xfrm>
                <a:off x="579850" y="31480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6" name="Google Shape;996;p8"/>
              <p:cNvSpPr/>
              <p:nvPr/>
            </p:nvSpPr>
            <p:spPr>
              <a:xfrm>
                <a:off x="743300" y="3114725"/>
                <a:ext cx="172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52" extrusionOk="0">
                    <a:moveTo>
                      <a:pt x="1" y="0"/>
                    </a:moveTo>
                    <a:lnTo>
                      <a:pt x="1" y="52"/>
                    </a:lnTo>
                    <a:lnTo>
                      <a:pt x="68" y="52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7" name="Google Shape;997;p8"/>
              <p:cNvSpPr/>
              <p:nvPr/>
            </p:nvSpPr>
            <p:spPr>
              <a:xfrm>
                <a:off x="684275" y="3028300"/>
                <a:ext cx="1725" cy="1625"/>
              </a:xfrm>
              <a:custGeom>
                <a:avLst/>
                <a:gdLst/>
                <a:ahLst/>
                <a:cxnLst/>
                <a:rect l="l" t="t" r="r" b="b"/>
                <a:pathLst>
                  <a:path w="69" h="65" extrusionOk="0">
                    <a:moveTo>
                      <a:pt x="1" y="1"/>
                    </a:moveTo>
                    <a:lnTo>
                      <a:pt x="1" y="65"/>
                    </a:lnTo>
                    <a:lnTo>
                      <a:pt x="68" y="65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8" name="Google Shape;998;p8"/>
              <p:cNvSpPr/>
              <p:nvPr/>
            </p:nvSpPr>
            <p:spPr>
              <a:xfrm>
                <a:off x="886200" y="3442750"/>
                <a:ext cx="1300" cy="1325"/>
              </a:xfrm>
              <a:custGeom>
                <a:avLst/>
                <a:gdLst/>
                <a:ahLst/>
                <a:cxnLst/>
                <a:rect l="l" t="t" r="r" b="b"/>
                <a:pathLst>
                  <a:path w="52" h="53" extrusionOk="0">
                    <a:moveTo>
                      <a:pt x="0" y="1"/>
                    </a:moveTo>
                    <a:lnTo>
                      <a:pt x="0" y="52"/>
                    </a:lnTo>
                    <a:lnTo>
                      <a:pt x="51" y="52"/>
                    </a:lnTo>
                    <a:lnTo>
                      <a:pt x="51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9" name="Google Shape;999;p8"/>
              <p:cNvSpPr/>
              <p:nvPr/>
            </p:nvSpPr>
            <p:spPr>
              <a:xfrm>
                <a:off x="897875" y="3595250"/>
                <a:ext cx="132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53" h="52" extrusionOk="0">
                    <a:moveTo>
                      <a:pt x="1" y="1"/>
                    </a:moveTo>
                    <a:lnTo>
                      <a:pt x="1" y="52"/>
                    </a:lnTo>
                    <a:lnTo>
                      <a:pt x="52" y="52"/>
                    </a:lnTo>
                    <a:lnTo>
                      <a:pt x="52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0" name="Google Shape;1000;p8"/>
              <p:cNvSpPr/>
              <p:nvPr/>
            </p:nvSpPr>
            <p:spPr>
              <a:xfrm>
                <a:off x="878175" y="3493775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1" name="Google Shape;1001;p8"/>
              <p:cNvSpPr/>
              <p:nvPr/>
            </p:nvSpPr>
            <p:spPr>
              <a:xfrm>
                <a:off x="807375" y="317975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2" name="Google Shape;1002;p8"/>
              <p:cNvSpPr/>
              <p:nvPr/>
            </p:nvSpPr>
            <p:spPr>
              <a:xfrm>
                <a:off x="656575" y="3272900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1" y="0"/>
                    </a:moveTo>
                    <a:lnTo>
                      <a:pt x="1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3" name="Google Shape;1003;p8"/>
              <p:cNvSpPr/>
              <p:nvPr/>
            </p:nvSpPr>
            <p:spPr>
              <a:xfrm>
                <a:off x="549825" y="3363325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7"/>
                    </a:lnTo>
                    <a:lnTo>
                      <a:pt x="67" y="67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4" name="Google Shape;1004;p8"/>
              <p:cNvSpPr/>
              <p:nvPr/>
            </p:nvSpPr>
            <p:spPr>
              <a:xfrm>
                <a:off x="598500" y="350780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0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5" name="Google Shape;1005;p8"/>
              <p:cNvSpPr/>
              <p:nvPr/>
            </p:nvSpPr>
            <p:spPr>
              <a:xfrm>
                <a:off x="712325" y="3702650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6" name="Google Shape;1006;p8"/>
              <p:cNvSpPr/>
              <p:nvPr/>
            </p:nvSpPr>
            <p:spPr>
              <a:xfrm>
                <a:off x="766700" y="3540475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7" name="Google Shape;1007;p8"/>
              <p:cNvSpPr/>
              <p:nvPr/>
            </p:nvSpPr>
            <p:spPr>
              <a:xfrm>
                <a:off x="887475" y="373540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8" name="Google Shape;1008;p8"/>
              <p:cNvSpPr/>
              <p:nvPr/>
            </p:nvSpPr>
            <p:spPr>
              <a:xfrm>
                <a:off x="656900" y="3401350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9" name="Google Shape;1009;p8"/>
              <p:cNvSpPr/>
              <p:nvPr/>
            </p:nvSpPr>
            <p:spPr>
              <a:xfrm>
                <a:off x="774375" y="3366275"/>
                <a:ext cx="14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6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55" y="68"/>
                    </a:lnTo>
                    <a:lnTo>
                      <a:pt x="5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0" name="Google Shape;1010;p8"/>
              <p:cNvSpPr/>
              <p:nvPr/>
            </p:nvSpPr>
            <p:spPr>
              <a:xfrm>
                <a:off x="852475" y="36005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1" name="Google Shape;1011;p8"/>
              <p:cNvSpPr/>
              <p:nvPr/>
            </p:nvSpPr>
            <p:spPr>
              <a:xfrm>
                <a:off x="857450" y="3060975"/>
                <a:ext cx="1375" cy="14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56" extrusionOk="0">
                    <a:moveTo>
                      <a:pt x="0" y="1"/>
                    </a:moveTo>
                    <a:lnTo>
                      <a:pt x="0" y="55"/>
                    </a:lnTo>
                    <a:lnTo>
                      <a:pt x="54" y="55"/>
                    </a:lnTo>
                    <a:lnTo>
                      <a:pt x="54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2" name="Google Shape;1012;p8"/>
              <p:cNvSpPr/>
              <p:nvPr/>
            </p:nvSpPr>
            <p:spPr>
              <a:xfrm>
                <a:off x="570150" y="3498825"/>
                <a:ext cx="1725" cy="1625"/>
              </a:xfrm>
              <a:custGeom>
                <a:avLst/>
                <a:gdLst/>
                <a:ahLst/>
                <a:cxnLst/>
                <a:rect l="l" t="t" r="r" b="b"/>
                <a:pathLst>
                  <a:path w="69" h="65" extrusionOk="0">
                    <a:moveTo>
                      <a:pt x="1" y="0"/>
                    </a:moveTo>
                    <a:lnTo>
                      <a:pt x="1" y="65"/>
                    </a:lnTo>
                    <a:lnTo>
                      <a:pt x="68" y="65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3" name="Google Shape;1013;p8"/>
              <p:cNvSpPr/>
              <p:nvPr/>
            </p:nvSpPr>
            <p:spPr>
              <a:xfrm>
                <a:off x="726025" y="33459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7" y="68"/>
                    </a:lnTo>
                    <a:lnTo>
                      <a:pt x="67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4" name="Google Shape;1014;p8"/>
              <p:cNvSpPr/>
              <p:nvPr/>
            </p:nvSpPr>
            <p:spPr>
              <a:xfrm>
                <a:off x="867850" y="3149075"/>
                <a:ext cx="1625" cy="1400"/>
              </a:xfrm>
              <a:custGeom>
                <a:avLst/>
                <a:gdLst/>
                <a:ahLst/>
                <a:cxnLst/>
                <a:rect l="l" t="t" r="r" b="b"/>
                <a:pathLst>
                  <a:path w="65" h="56" extrusionOk="0">
                    <a:moveTo>
                      <a:pt x="0" y="1"/>
                    </a:moveTo>
                    <a:lnTo>
                      <a:pt x="0" y="55"/>
                    </a:lnTo>
                    <a:lnTo>
                      <a:pt x="65" y="55"/>
                    </a:lnTo>
                    <a:lnTo>
                      <a:pt x="6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5" name="Google Shape;1015;p8"/>
              <p:cNvSpPr/>
              <p:nvPr/>
            </p:nvSpPr>
            <p:spPr>
              <a:xfrm>
                <a:off x="657225" y="314740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67" y="68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6" name="Google Shape;1016;p8"/>
              <p:cNvSpPr/>
              <p:nvPr/>
            </p:nvSpPr>
            <p:spPr>
              <a:xfrm>
                <a:off x="710625" y="366830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0"/>
                    </a:moveTo>
                    <a:lnTo>
                      <a:pt x="1" y="67"/>
                    </a:lnTo>
                    <a:lnTo>
                      <a:pt x="68" y="67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7" name="Google Shape;1017;p8"/>
              <p:cNvSpPr/>
              <p:nvPr/>
            </p:nvSpPr>
            <p:spPr>
              <a:xfrm>
                <a:off x="899175" y="3347625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7"/>
                    </a:lnTo>
                    <a:lnTo>
                      <a:pt x="67" y="67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8" name="Google Shape;1018;p8"/>
              <p:cNvSpPr/>
              <p:nvPr/>
            </p:nvSpPr>
            <p:spPr>
              <a:xfrm>
                <a:off x="902850" y="322685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9" name="Google Shape;1019;p8"/>
              <p:cNvSpPr/>
              <p:nvPr/>
            </p:nvSpPr>
            <p:spPr>
              <a:xfrm>
                <a:off x="819075" y="3437075"/>
                <a:ext cx="137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52" extrusionOk="0">
                    <a:moveTo>
                      <a:pt x="1" y="1"/>
                    </a:moveTo>
                    <a:lnTo>
                      <a:pt x="1" y="52"/>
                    </a:lnTo>
                    <a:lnTo>
                      <a:pt x="55" y="52"/>
                    </a:lnTo>
                    <a:lnTo>
                      <a:pt x="5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0" name="Google Shape;1020;p8"/>
              <p:cNvSpPr/>
              <p:nvPr/>
            </p:nvSpPr>
            <p:spPr>
              <a:xfrm>
                <a:off x="708625" y="3222125"/>
                <a:ext cx="3400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35" extrusionOk="0">
                    <a:moveTo>
                      <a:pt x="1" y="0"/>
                    </a:moveTo>
                    <a:lnTo>
                      <a:pt x="1" y="135"/>
                    </a:lnTo>
                    <a:lnTo>
                      <a:pt x="135" y="135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1" name="Google Shape;1021;p8"/>
              <p:cNvSpPr/>
              <p:nvPr/>
            </p:nvSpPr>
            <p:spPr>
              <a:xfrm>
                <a:off x="892525" y="3304200"/>
                <a:ext cx="3375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36" extrusionOk="0">
                    <a:moveTo>
                      <a:pt x="0" y="1"/>
                    </a:moveTo>
                    <a:lnTo>
                      <a:pt x="0" y="135"/>
                    </a:lnTo>
                    <a:lnTo>
                      <a:pt x="135" y="135"/>
                    </a:lnTo>
                    <a:lnTo>
                      <a:pt x="13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2" name="Google Shape;1022;p8"/>
              <p:cNvSpPr/>
              <p:nvPr/>
            </p:nvSpPr>
            <p:spPr>
              <a:xfrm>
                <a:off x="567850" y="3582200"/>
                <a:ext cx="3300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5" extrusionOk="0">
                    <a:moveTo>
                      <a:pt x="0" y="0"/>
                    </a:moveTo>
                    <a:lnTo>
                      <a:pt x="0" y="135"/>
                    </a:lnTo>
                    <a:lnTo>
                      <a:pt x="131" y="135"/>
                    </a:lnTo>
                    <a:lnTo>
                      <a:pt x="131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3" name="Google Shape;1023;p8"/>
              <p:cNvSpPr/>
              <p:nvPr/>
            </p:nvSpPr>
            <p:spPr>
              <a:xfrm>
                <a:off x="751725" y="3706650"/>
                <a:ext cx="3300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6" extrusionOk="0">
                    <a:moveTo>
                      <a:pt x="0" y="1"/>
                    </a:moveTo>
                    <a:lnTo>
                      <a:pt x="0" y="135"/>
                    </a:lnTo>
                    <a:lnTo>
                      <a:pt x="132" y="135"/>
                    </a:lnTo>
                    <a:lnTo>
                      <a:pt x="132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4" name="Google Shape;1024;p8"/>
              <p:cNvSpPr/>
              <p:nvPr/>
            </p:nvSpPr>
            <p:spPr>
              <a:xfrm>
                <a:off x="696950" y="3531500"/>
                <a:ext cx="3375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36" extrusionOk="0">
                    <a:moveTo>
                      <a:pt x="0" y="0"/>
                    </a:moveTo>
                    <a:lnTo>
                      <a:pt x="0" y="135"/>
                    </a:lnTo>
                    <a:lnTo>
                      <a:pt x="135" y="135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5" name="Google Shape;1025;p8"/>
              <p:cNvSpPr/>
              <p:nvPr/>
            </p:nvSpPr>
            <p:spPr>
              <a:xfrm>
                <a:off x="679950" y="3419700"/>
                <a:ext cx="3325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5" extrusionOk="0">
                    <a:moveTo>
                      <a:pt x="1" y="0"/>
                    </a:moveTo>
                    <a:lnTo>
                      <a:pt x="1" y="135"/>
                    </a:lnTo>
                    <a:lnTo>
                      <a:pt x="132" y="135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6" name="Google Shape;1026;p8"/>
              <p:cNvSpPr/>
              <p:nvPr/>
            </p:nvSpPr>
            <p:spPr>
              <a:xfrm>
                <a:off x="836450" y="3355300"/>
                <a:ext cx="3400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36" extrusionOk="0">
                    <a:moveTo>
                      <a:pt x="1" y="1"/>
                    </a:moveTo>
                    <a:lnTo>
                      <a:pt x="1" y="135"/>
                    </a:lnTo>
                    <a:lnTo>
                      <a:pt x="135" y="135"/>
                    </a:lnTo>
                    <a:lnTo>
                      <a:pt x="13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27" name="Google Shape;1027;p8"/>
            <p:cNvGrpSpPr/>
            <p:nvPr/>
          </p:nvGrpSpPr>
          <p:grpSpPr>
            <a:xfrm>
              <a:off x="-6449" y="-94"/>
              <a:ext cx="2644414" cy="5143478"/>
              <a:chOff x="540125" y="3028300"/>
              <a:chExt cx="364425" cy="708800"/>
            </a:xfrm>
          </p:grpSpPr>
          <p:sp>
            <p:nvSpPr>
              <p:cNvPr id="1028" name="Google Shape;1028;p8"/>
              <p:cNvSpPr/>
              <p:nvPr/>
            </p:nvSpPr>
            <p:spPr>
              <a:xfrm>
                <a:off x="633200" y="3204825"/>
                <a:ext cx="3375" cy="2975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19" extrusionOk="0">
                    <a:moveTo>
                      <a:pt x="0" y="0"/>
                    </a:moveTo>
                    <a:lnTo>
                      <a:pt x="0" y="119"/>
                    </a:lnTo>
                    <a:lnTo>
                      <a:pt x="135" y="119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9" name="Google Shape;1029;p8"/>
              <p:cNvSpPr/>
              <p:nvPr/>
            </p:nvSpPr>
            <p:spPr>
              <a:xfrm>
                <a:off x="763725" y="3083325"/>
                <a:ext cx="3325" cy="307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23" extrusionOk="0">
                    <a:moveTo>
                      <a:pt x="1" y="0"/>
                    </a:moveTo>
                    <a:lnTo>
                      <a:pt x="1" y="122"/>
                    </a:lnTo>
                    <a:lnTo>
                      <a:pt x="132" y="122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0" name="Google Shape;1030;p8"/>
              <p:cNvSpPr/>
              <p:nvPr/>
            </p:nvSpPr>
            <p:spPr>
              <a:xfrm>
                <a:off x="540125" y="3330950"/>
                <a:ext cx="3000" cy="3325"/>
              </a:xfrm>
              <a:custGeom>
                <a:avLst/>
                <a:gdLst/>
                <a:ahLst/>
                <a:cxnLst/>
                <a:rect l="l" t="t" r="r" b="b"/>
                <a:pathLst>
                  <a:path w="120" h="133" extrusionOk="0">
                    <a:moveTo>
                      <a:pt x="1" y="1"/>
                    </a:moveTo>
                    <a:lnTo>
                      <a:pt x="1" y="132"/>
                    </a:lnTo>
                    <a:lnTo>
                      <a:pt x="119" y="132"/>
                    </a:lnTo>
                    <a:lnTo>
                      <a:pt x="119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1" name="Google Shape;1031;p8"/>
              <p:cNvSpPr/>
              <p:nvPr/>
            </p:nvSpPr>
            <p:spPr>
              <a:xfrm>
                <a:off x="595875" y="3081650"/>
                <a:ext cx="3300" cy="305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22" extrusionOk="0">
                    <a:moveTo>
                      <a:pt x="0" y="0"/>
                    </a:moveTo>
                    <a:lnTo>
                      <a:pt x="0" y="122"/>
                    </a:lnTo>
                    <a:lnTo>
                      <a:pt x="132" y="122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2" name="Google Shape;1032;p8"/>
              <p:cNvSpPr/>
              <p:nvPr/>
            </p:nvSpPr>
            <p:spPr>
              <a:xfrm>
                <a:off x="579850" y="31480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3" name="Google Shape;1033;p8"/>
              <p:cNvSpPr/>
              <p:nvPr/>
            </p:nvSpPr>
            <p:spPr>
              <a:xfrm>
                <a:off x="743300" y="3114725"/>
                <a:ext cx="172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52" extrusionOk="0">
                    <a:moveTo>
                      <a:pt x="1" y="0"/>
                    </a:moveTo>
                    <a:lnTo>
                      <a:pt x="1" y="52"/>
                    </a:lnTo>
                    <a:lnTo>
                      <a:pt x="68" y="52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4" name="Google Shape;1034;p8"/>
              <p:cNvSpPr/>
              <p:nvPr/>
            </p:nvSpPr>
            <p:spPr>
              <a:xfrm>
                <a:off x="684275" y="3028300"/>
                <a:ext cx="1725" cy="1625"/>
              </a:xfrm>
              <a:custGeom>
                <a:avLst/>
                <a:gdLst/>
                <a:ahLst/>
                <a:cxnLst/>
                <a:rect l="l" t="t" r="r" b="b"/>
                <a:pathLst>
                  <a:path w="69" h="65" extrusionOk="0">
                    <a:moveTo>
                      <a:pt x="1" y="1"/>
                    </a:moveTo>
                    <a:lnTo>
                      <a:pt x="1" y="65"/>
                    </a:lnTo>
                    <a:lnTo>
                      <a:pt x="68" y="65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5" name="Google Shape;1035;p8"/>
              <p:cNvSpPr/>
              <p:nvPr/>
            </p:nvSpPr>
            <p:spPr>
              <a:xfrm>
                <a:off x="886200" y="3442750"/>
                <a:ext cx="1300" cy="1325"/>
              </a:xfrm>
              <a:custGeom>
                <a:avLst/>
                <a:gdLst/>
                <a:ahLst/>
                <a:cxnLst/>
                <a:rect l="l" t="t" r="r" b="b"/>
                <a:pathLst>
                  <a:path w="52" h="53" extrusionOk="0">
                    <a:moveTo>
                      <a:pt x="0" y="1"/>
                    </a:moveTo>
                    <a:lnTo>
                      <a:pt x="0" y="52"/>
                    </a:lnTo>
                    <a:lnTo>
                      <a:pt x="51" y="52"/>
                    </a:lnTo>
                    <a:lnTo>
                      <a:pt x="51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6" name="Google Shape;1036;p8"/>
              <p:cNvSpPr/>
              <p:nvPr/>
            </p:nvSpPr>
            <p:spPr>
              <a:xfrm>
                <a:off x="897875" y="3595250"/>
                <a:ext cx="132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53" h="52" extrusionOk="0">
                    <a:moveTo>
                      <a:pt x="1" y="1"/>
                    </a:moveTo>
                    <a:lnTo>
                      <a:pt x="1" y="52"/>
                    </a:lnTo>
                    <a:lnTo>
                      <a:pt x="52" y="52"/>
                    </a:lnTo>
                    <a:lnTo>
                      <a:pt x="52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7" name="Google Shape;1037;p8"/>
              <p:cNvSpPr/>
              <p:nvPr/>
            </p:nvSpPr>
            <p:spPr>
              <a:xfrm>
                <a:off x="878175" y="3493775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8" name="Google Shape;1038;p8"/>
              <p:cNvSpPr/>
              <p:nvPr/>
            </p:nvSpPr>
            <p:spPr>
              <a:xfrm>
                <a:off x="807375" y="317975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9" name="Google Shape;1039;p8"/>
              <p:cNvSpPr/>
              <p:nvPr/>
            </p:nvSpPr>
            <p:spPr>
              <a:xfrm>
                <a:off x="656575" y="3272900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1" y="0"/>
                    </a:moveTo>
                    <a:lnTo>
                      <a:pt x="1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0" name="Google Shape;1040;p8"/>
              <p:cNvSpPr/>
              <p:nvPr/>
            </p:nvSpPr>
            <p:spPr>
              <a:xfrm>
                <a:off x="549825" y="3363325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7"/>
                    </a:lnTo>
                    <a:lnTo>
                      <a:pt x="67" y="67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1" name="Google Shape;1041;p8"/>
              <p:cNvSpPr/>
              <p:nvPr/>
            </p:nvSpPr>
            <p:spPr>
              <a:xfrm>
                <a:off x="598500" y="350780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0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2" name="Google Shape;1042;p8"/>
              <p:cNvSpPr/>
              <p:nvPr/>
            </p:nvSpPr>
            <p:spPr>
              <a:xfrm>
                <a:off x="712325" y="3702650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3" name="Google Shape;1043;p8"/>
              <p:cNvSpPr/>
              <p:nvPr/>
            </p:nvSpPr>
            <p:spPr>
              <a:xfrm>
                <a:off x="766700" y="3540475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4" name="Google Shape;1044;p8"/>
              <p:cNvSpPr/>
              <p:nvPr/>
            </p:nvSpPr>
            <p:spPr>
              <a:xfrm>
                <a:off x="887475" y="373540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5" name="Google Shape;1045;p8"/>
              <p:cNvSpPr/>
              <p:nvPr/>
            </p:nvSpPr>
            <p:spPr>
              <a:xfrm>
                <a:off x="656900" y="3401350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6" name="Google Shape;1046;p8"/>
              <p:cNvSpPr/>
              <p:nvPr/>
            </p:nvSpPr>
            <p:spPr>
              <a:xfrm>
                <a:off x="774375" y="3366275"/>
                <a:ext cx="14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6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55" y="68"/>
                    </a:lnTo>
                    <a:lnTo>
                      <a:pt x="5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7" name="Google Shape;1047;p8"/>
              <p:cNvSpPr/>
              <p:nvPr/>
            </p:nvSpPr>
            <p:spPr>
              <a:xfrm>
                <a:off x="852475" y="36005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" name="Google Shape;1048;p8"/>
              <p:cNvSpPr/>
              <p:nvPr/>
            </p:nvSpPr>
            <p:spPr>
              <a:xfrm>
                <a:off x="857450" y="3060975"/>
                <a:ext cx="1375" cy="14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56" extrusionOk="0">
                    <a:moveTo>
                      <a:pt x="0" y="1"/>
                    </a:moveTo>
                    <a:lnTo>
                      <a:pt x="0" y="55"/>
                    </a:lnTo>
                    <a:lnTo>
                      <a:pt x="54" y="55"/>
                    </a:lnTo>
                    <a:lnTo>
                      <a:pt x="54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" name="Google Shape;1049;p8"/>
              <p:cNvSpPr/>
              <p:nvPr/>
            </p:nvSpPr>
            <p:spPr>
              <a:xfrm>
                <a:off x="570150" y="3498825"/>
                <a:ext cx="1725" cy="1625"/>
              </a:xfrm>
              <a:custGeom>
                <a:avLst/>
                <a:gdLst/>
                <a:ahLst/>
                <a:cxnLst/>
                <a:rect l="l" t="t" r="r" b="b"/>
                <a:pathLst>
                  <a:path w="69" h="65" extrusionOk="0">
                    <a:moveTo>
                      <a:pt x="1" y="0"/>
                    </a:moveTo>
                    <a:lnTo>
                      <a:pt x="1" y="65"/>
                    </a:lnTo>
                    <a:lnTo>
                      <a:pt x="68" y="65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" name="Google Shape;1050;p8"/>
              <p:cNvSpPr/>
              <p:nvPr/>
            </p:nvSpPr>
            <p:spPr>
              <a:xfrm>
                <a:off x="726025" y="33459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7" y="68"/>
                    </a:lnTo>
                    <a:lnTo>
                      <a:pt x="67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1" name="Google Shape;1051;p8"/>
              <p:cNvSpPr/>
              <p:nvPr/>
            </p:nvSpPr>
            <p:spPr>
              <a:xfrm>
                <a:off x="867850" y="3149075"/>
                <a:ext cx="1625" cy="1400"/>
              </a:xfrm>
              <a:custGeom>
                <a:avLst/>
                <a:gdLst/>
                <a:ahLst/>
                <a:cxnLst/>
                <a:rect l="l" t="t" r="r" b="b"/>
                <a:pathLst>
                  <a:path w="65" h="56" extrusionOk="0">
                    <a:moveTo>
                      <a:pt x="0" y="1"/>
                    </a:moveTo>
                    <a:lnTo>
                      <a:pt x="0" y="55"/>
                    </a:lnTo>
                    <a:lnTo>
                      <a:pt x="65" y="55"/>
                    </a:lnTo>
                    <a:lnTo>
                      <a:pt x="6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2" name="Google Shape;1052;p8"/>
              <p:cNvSpPr/>
              <p:nvPr/>
            </p:nvSpPr>
            <p:spPr>
              <a:xfrm>
                <a:off x="657225" y="314740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67" y="68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3" name="Google Shape;1053;p8"/>
              <p:cNvSpPr/>
              <p:nvPr/>
            </p:nvSpPr>
            <p:spPr>
              <a:xfrm>
                <a:off x="710625" y="366830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0"/>
                    </a:moveTo>
                    <a:lnTo>
                      <a:pt x="1" y="67"/>
                    </a:lnTo>
                    <a:lnTo>
                      <a:pt x="68" y="67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4" name="Google Shape;1054;p8"/>
              <p:cNvSpPr/>
              <p:nvPr/>
            </p:nvSpPr>
            <p:spPr>
              <a:xfrm>
                <a:off x="899175" y="3347625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7"/>
                    </a:lnTo>
                    <a:lnTo>
                      <a:pt x="67" y="67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5" name="Google Shape;1055;p8"/>
              <p:cNvSpPr/>
              <p:nvPr/>
            </p:nvSpPr>
            <p:spPr>
              <a:xfrm>
                <a:off x="902850" y="322685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6" name="Google Shape;1056;p8"/>
              <p:cNvSpPr/>
              <p:nvPr/>
            </p:nvSpPr>
            <p:spPr>
              <a:xfrm>
                <a:off x="819075" y="3437075"/>
                <a:ext cx="137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52" extrusionOk="0">
                    <a:moveTo>
                      <a:pt x="1" y="1"/>
                    </a:moveTo>
                    <a:lnTo>
                      <a:pt x="1" y="52"/>
                    </a:lnTo>
                    <a:lnTo>
                      <a:pt x="55" y="52"/>
                    </a:lnTo>
                    <a:lnTo>
                      <a:pt x="5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7" name="Google Shape;1057;p8"/>
              <p:cNvSpPr/>
              <p:nvPr/>
            </p:nvSpPr>
            <p:spPr>
              <a:xfrm>
                <a:off x="708625" y="3222125"/>
                <a:ext cx="3400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35" extrusionOk="0">
                    <a:moveTo>
                      <a:pt x="1" y="0"/>
                    </a:moveTo>
                    <a:lnTo>
                      <a:pt x="1" y="135"/>
                    </a:lnTo>
                    <a:lnTo>
                      <a:pt x="135" y="135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8" name="Google Shape;1058;p8"/>
              <p:cNvSpPr/>
              <p:nvPr/>
            </p:nvSpPr>
            <p:spPr>
              <a:xfrm>
                <a:off x="892525" y="3304200"/>
                <a:ext cx="3375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36" extrusionOk="0">
                    <a:moveTo>
                      <a:pt x="0" y="1"/>
                    </a:moveTo>
                    <a:lnTo>
                      <a:pt x="0" y="135"/>
                    </a:lnTo>
                    <a:lnTo>
                      <a:pt x="135" y="135"/>
                    </a:lnTo>
                    <a:lnTo>
                      <a:pt x="13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9" name="Google Shape;1059;p8"/>
              <p:cNvSpPr/>
              <p:nvPr/>
            </p:nvSpPr>
            <p:spPr>
              <a:xfrm>
                <a:off x="567850" y="3582200"/>
                <a:ext cx="3300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5" extrusionOk="0">
                    <a:moveTo>
                      <a:pt x="0" y="0"/>
                    </a:moveTo>
                    <a:lnTo>
                      <a:pt x="0" y="135"/>
                    </a:lnTo>
                    <a:lnTo>
                      <a:pt x="131" y="135"/>
                    </a:lnTo>
                    <a:lnTo>
                      <a:pt x="131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0" name="Google Shape;1060;p8"/>
              <p:cNvSpPr/>
              <p:nvPr/>
            </p:nvSpPr>
            <p:spPr>
              <a:xfrm>
                <a:off x="751725" y="3706650"/>
                <a:ext cx="3300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6" extrusionOk="0">
                    <a:moveTo>
                      <a:pt x="0" y="1"/>
                    </a:moveTo>
                    <a:lnTo>
                      <a:pt x="0" y="135"/>
                    </a:lnTo>
                    <a:lnTo>
                      <a:pt x="132" y="135"/>
                    </a:lnTo>
                    <a:lnTo>
                      <a:pt x="132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1" name="Google Shape;1061;p8"/>
              <p:cNvSpPr/>
              <p:nvPr/>
            </p:nvSpPr>
            <p:spPr>
              <a:xfrm>
                <a:off x="696950" y="3531500"/>
                <a:ext cx="3375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36" extrusionOk="0">
                    <a:moveTo>
                      <a:pt x="0" y="0"/>
                    </a:moveTo>
                    <a:lnTo>
                      <a:pt x="0" y="135"/>
                    </a:lnTo>
                    <a:lnTo>
                      <a:pt x="135" y="135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2" name="Google Shape;1062;p8"/>
              <p:cNvSpPr/>
              <p:nvPr/>
            </p:nvSpPr>
            <p:spPr>
              <a:xfrm>
                <a:off x="679950" y="3419700"/>
                <a:ext cx="3325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5" extrusionOk="0">
                    <a:moveTo>
                      <a:pt x="1" y="0"/>
                    </a:moveTo>
                    <a:lnTo>
                      <a:pt x="1" y="135"/>
                    </a:lnTo>
                    <a:lnTo>
                      <a:pt x="132" y="135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3" name="Google Shape;1063;p8"/>
              <p:cNvSpPr/>
              <p:nvPr/>
            </p:nvSpPr>
            <p:spPr>
              <a:xfrm>
                <a:off x="836450" y="3355300"/>
                <a:ext cx="3400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36" extrusionOk="0">
                    <a:moveTo>
                      <a:pt x="1" y="1"/>
                    </a:moveTo>
                    <a:lnTo>
                      <a:pt x="1" y="135"/>
                    </a:lnTo>
                    <a:lnTo>
                      <a:pt x="135" y="135"/>
                    </a:lnTo>
                    <a:lnTo>
                      <a:pt x="13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64" name="Google Shape;1064;p8"/>
            <p:cNvGrpSpPr/>
            <p:nvPr/>
          </p:nvGrpSpPr>
          <p:grpSpPr>
            <a:xfrm rot="5400000">
              <a:off x="3406651" y="-1249544"/>
              <a:ext cx="2644414" cy="5143478"/>
              <a:chOff x="540125" y="3028300"/>
              <a:chExt cx="364425" cy="708800"/>
            </a:xfrm>
          </p:grpSpPr>
          <p:sp>
            <p:nvSpPr>
              <p:cNvPr id="1065" name="Google Shape;1065;p8"/>
              <p:cNvSpPr/>
              <p:nvPr/>
            </p:nvSpPr>
            <p:spPr>
              <a:xfrm>
                <a:off x="633200" y="3204825"/>
                <a:ext cx="3375" cy="2975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19" extrusionOk="0">
                    <a:moveTo>
                      <a:pt x="0" y="0"/>
                    </a:moveTo>
                    <a:lnTo>
                      <a:pt x="0" y="119"/>
                    </a:lnTo>
                    <a:lnTo>
                      <a:pt x="135" y="119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6" name="Google Shape;1066;p8"/>
              <p:cNvSpPr/>
              <p:nvPr/>
            </p:nvSpPr>
            <p:spPr>
              <a:xfrm>
                <a:off x="763725" y="3083325"/>
                <a:ext cx="3325" cy="307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23" extrusionOk="0">
                    <a:moveTo>
                      <a:pt x="1" y="0"/>
                    </a:moveTo>
                    <a:lnTo>
                      <a:pt x="1" y="122"/>
                    </a:lnTo>
                    <a:lnTo>
                      <a:pt x="132" y="122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7" name="Google Shape;1067;p8"/>
              <p:cNvSpPr/>
              <p:nvPr/>
            </p:nvSpPr>
            <p:spPr>
              <a:xfrm>
                <a:off x="540125" y="3330950"/>
                <a:ext cx="3000" cy="3325"/>
              </a:xfrm>
              <a:custGeom>
                <a:avLst/>
                <a:gdLst/>
                <a:ahLst/>
                <a:cxnLst/>
                <a:rect l="l" t="t" r="r" b="b"/>
                <a:pathLst>
                  <a:path w="120" h="133" extrusionOk="0">
                    <a:moveTo>
                      <a:pt x="1" y="1"/>
                    </a:moveTo>
                    <a:lnTo>
                      <a:pt x="1" y="132"/>
                    </a:lnTo>
                    <a:lnTo>
                      <a:pt x="119" y="132"/>
                    </a:lnTo>
                    <a:lnTo>
                      <a:pt x="119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8" name="Google Shape;1068;p8"/>
              <p:cNvSpPr/>
              <p:nvPr/>
            </p:nvSpPr>
            <p:spPr>
              <a:xfrm>
                <a:off x="595875" y="3081650"/>
                <a:ext cx="3300" cy="305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22" extrusionOk="0">
                    <a:moveTo>
                      <a:pt x="0" y="0"/>
                    </a:moveTo>
                    <a:lnTo>
                      <a:pt x="0" y="122"/>
                    </a:lnTo>
                    <a:lnTo>
                      <a:pt x="132" y="122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9" name="Google Shape;1069;p8"/>
              <p:cNvSpPr/>
              <p:nvPr/>
            </p:nvSpPr>
            <p:spPr>
              <a:xfrm>
                <a:off x="579850" y="31480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0" name="Google Shape;1070;p8"/>
              <p:cNvSpPr/>
              <p:nvPr/>
            </p:nvSpPr>
            <p:spPr>
              <a:xfrm>
                <a:off x="743300" y="3114725"/>
                <a:ext cx="172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52" extrusionOk="0">
                    <a:moveTo>
                      <a:pt x="1" y="0"/>
                    </a:moveTo>
                    <a:lnTo>
                      <a:pt x="1" y="52"/>
                    </a:lnTo>
                    <a:lnTo>
                      <a:pt x="68" y="52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1" name="Google Shape;1071;p8"/>
              <p:cNvSpPr/>
              <p:nvPr/>
            </p:nvSpPr>
            <p:spPr>
              <a:xfrm>
                <a:off x="684275" y="3028300"/>
                <a:ext cx="1725" cy="1625"/>
              </a:xfrm>
              <a:custGeom>
                <a:avLst/>
                <a:gdLst/>
                <a:ahLst/>
                <a:cxnLst/>
                <a:rect l="l" t="t" r="r" b="b"/>
                <a:pathLst>
                  <a:path w="69" h="65" extrusionOk="0">
                    <a:moveTo>
                      <a:pt x="1" y="1"/>
                    </a:moveTo>
                    <a:lnTo>
                      <a:pt x="1" y="65"/>
                    </a:lnTo>
                    <a:lnTo>
                      <a:pt x="68" y="65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2" name="Google Shape;1072;p8"/>
              <p:cNvSpPr/>
              <p:nvPr/>
            </p:nvSpPr>
            <p:spPr>
              <a:xfrm>
                <a:off x="886200" y="3442750"/>
                <a:ext cx="1300" cy="1325"/>
              </a:xfrm>
              <a:custGeom>
                <a:avLst/>
                <a:gdLst/>
                <a:ahLst/>
                <a:cxnLst/>
                <a:rect l="l" t="t" r="r" b="b"/>
                <a:pathLst>
                  <a:path w="52" h="53" extrusionOk="0">
                    <a:moveTo>
                      <a:pt x="0" y="1"/>
                    </a:moveTo>
                    <a:lnTo>
                      <a:pt x="0" y="52"/>
                    </a:lnTo>
                    <a:lnTo>
                      <a:pt x="51" y="52"/>
                    </a:lnTo>
                    <a:lnTo>
                      <a:pt x="51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3" name="Google Shape;1073;p8"/>
              <p:cNvSpPr/>
              <p:nvPr/>
            </p:nvSpPr>
            <p:spPr>
              <a:xfrm>
                <a:off x="897875" y="3595250"/>
                <a:ext cx="132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53" h="52" extrusionOk="0">
                    <a:moveTo>
                      <a:pt x="1" y="1"/>
                    </a:moveTo>
                    <a:lnTo>
                      <a:pt x="1" y="52"/>
                    </a:lnTo>
                    <a:lnTo>
                      <a:pt x="52" y="52"/>
                    </a:lnTo>
                    <a:lnTo>
                      <a:pt x="52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4" name="Google Shape;1074;p8"/>
              <p:cNvSpPr/>
              <p:nvPr/>
            </p:nvSpPr>
            <p:spPr>
              <a:xfrm>
                <a:off x="878175" y="3493775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5" name="Google Shape;1075;p8"/>
              <p:cNvSpPr/>
              <p:nvPr/>
            </p:nvSpPr>
            <p:spPr>
              <a:xfrm>
                <a:off x="807375" y="317975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6" name="Google Shape;1076;p8"/>
              <p:cNvSpPr/>
              <p:nvPr/>
            </p:nvSpPr>
            <p:spPr>
              <a:xfrm>
                <a:off x="656575" y="3272900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1" y="0"/>
                    </a:moveTo>
                    <a:lnTo>
                      <a:pt x="1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7" name="Google Shape;1077;p8"/>
              <p:cNvSpPr/>
              <p:nvPr/>
            </p:nvSpPr>
            <p:spPr>
              <a:xfrm>
                <a:off x="549825" y="3363325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7"/>
                    </a:lnTo>
                    <a:lnTo>
                      <a:pt x="67" y="67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8" name="Google Shape;1078;p8"/>
              <p:cNvSpPr/>
              <p:nvPr/>
            </p:nvSpPr>
            <p:spPr>
              <a:xfrm>
                <a:off x="598500" y="350780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0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9" name="Google Shape;1079;p8"/>
              <p:cNvSpPr/>
              <p:nvPr/>
            </p:nvSpPr>
            <p:spPr>
              <a:xfrm>
                <a:off x="712325" y="3702650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0" name="Google Shape;1080;p8"/>
              <p:cNvSpPr/>
              <p:nvPr/>
            </p:nvSpPr>
            <p:spPr>
              <a:xfrm>
                <a:off x="766700" y="3540475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1" name="Google Shape;1081;p8"/>
              <p:cNvSpPr/>
              <p:nvPr/>
            </p:nvSpPr>
            <p:spPr>
              <a:xfrm>
                <a:off x="887475" y="373540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2" name="Google Shape;1082;p8"/>
              <p:cNvSpPr/>
              <p:nvPr/>
            </p:nvSpPr>
            <p:spPr>
              <a:xfrm>
                <a:off x="656900" y="3401350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3" name="Google Shape;1083;p8"/>
              <p:cNvSpPr/>
              <p:nvPr/>
            </p:nvSpPr>
            <p:spPr>
              <a:xfrm>
                <a:off x="774375" y="3366275"/>
                <a:ext cx="14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6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55" y="68"/>
                    </a:lnTo>
                    <a:lnTo>
                      <a:pt x="5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4" name="Google Shape;1084;p8"/>
              <p:cNvSpPr/>
              <p:nvPr/>
            </p:nvSpPr>
            <p:spPr>
              <a:xfrm>
                <a:off x="852475" y="36005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5" name="Google Shape;1085;p8"/>
              <p:cNvSpPr/>
              <p:nvPr/>
            </p:nvSpPr>
            <p:spPr>
              <a:xfrm>
                <a:off x="857450" y="3060975"/>
                <a:ext cx="1375" cy="14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56" extrusionOk="0">
                    <a:moveTo>
                      <a:pt x="0" y="1"/>
                    </a:moveTo>
                    <a:lnTo>
                      <a:pt x="0" y="55"/>
                    </a:lnTo>
                    <a:lnTo>
                      <a:pt x="54" y="55"/>
                    </a:lnTo>
                    <a:lnTo>
                      <a:pt x="54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6" name="Google Shape;1086;p8"/>
              <p:cNvSpPr/>
              <p:nvPr/>
            </p:nvSpPr>
            <p:spPr>
              <a:xfrm>
                <a:off x="570150" y="3498825"/>
                <a:ext cx="1725" cy="1625"/>
              </a:xfrm>
              <a:custGeom>
                <a:avLst/>
                <a:gdLst/>
                <a:ahLst/>
                <a:cxnLst/>
                <a:rect l="l" t="t" r="r" b="b"/>
                <a:pathLst>
                  <a:path w="69" h="65" extrusionOk="0">
                    <a:moveTo>
                      <a:pt x="1" y="0"/>
                    </a:moveTo>
                    <a:lnTo>
                      <a:pt x="1" y="65"/>
                    </a:lnTo>
                    <a:lnTo>
                      <a:pt x="68" y="65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7" name="Google Shape;1087;p8"/>
              <p:cNvSpPr/>
              <p:nvPr/>
            </p:nvSpPr>
            <p:spPr>
              <a:xfrm>
                <a:off x="726025" y="33459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7" y="68"/>
                    </a:lnTo>
                    <a:lnTo>
                      <a:pt x="67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8" name="Google Shape;1088;p8"/>
              <p:cNvSpPr/>
              <p:nvPr/>
            </p:nvSpPr>
            <p:spPr>
              <a:xfrm>
                <a:off x="867850" y="3149075"/>
                <a:ext cx="1625" cy="1400"/>
              </a:xfrm>
              <a:custGeom>
                <a:avLst/>
                <a:gdLst/>
                <a:ahLst/>
                <a:cxnLst/>
                <a:rect l="l" t="t" r="r" b="b"/>
                <a:pathLst>
                  <a:path w="65" h="56" extrusionOk="0">
                    <a:moveTo>
                      <a:pt x="0" y="1"/>
                    </a:moveTo>
                    <a:lnTo>
                      <a:pt x="0" y="55"/>
                    </a:lnTo>
                    <a:lnTo>
                      <a:pt x="65" y="55"/>
                    </a:lnTo>
                    <a:lnTo>
                      <a:pt x="6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9" name="Google Shape;1089;p8"/>
              <p:cNvSpPr/>
              <p:nvPr/>
            </p:nvSpPr>
            <p:spPr>
              <a:xfrm>
                <a:off x="657225" y="314740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67" y="68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0" name="Google Shape;1090;p8"/>
              <p:cNvSpPr/>
              <p:nvPr/>
            </p:nvSpPr>
            <p:spPr>
              <a:xfrm>
                <a:off x="710625" y="366830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0"/>
                    </a:moveTo>
                    <a:lnTo>
                      <a:pt x="1" y="67"/>
                    </a:lnTo>
                    <a:lnTo>
                      <a:pt x="68" y="67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1" name="Google Shape;1091;p8"/>
              <p:cNvSpPr/>
              <p:nvPr/>
            </p:nvSpPr>
            <p:spPr>
              <a:xfrm>
                <a:off x="899175" y="3347625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7"/>
                    </a:lnTo>
                    <a:lnTo>
                      <a:pt x="67" y="67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2" name="Google Shape;1092;p8"/>
              <p:cNvSpPr/>
              <p:nvPr/>
            </p:nvSpPr>
            <p:spPr>
              <a:xfrm>
                <a:off x="902850" y="322685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3" name="Google Shape;1093;p8"/>
              <p:cNvSpPr/>
              <p:nvPr/>
            </p:nvSpPr>
            <p:spPr>
              <a:xfrm>
                <a:off x="819075" y="3437075"/>
                <a:ext cx="137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52" extrusionOk="0">
                    <a:moveTo>
                      <a:pt x="1" y="1"/>
                    </a:moveTo>
                    <a:lnTo>
                      <a:pt x="1" y="52"/>
                    </a:lnTo>
                    <a:lnTo>
                      <a:pt x="55" y="52"/>
                    </a:lnTo>
                    <a:lnTo>
                      <a:pt x="5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4" name="Google Shape;1094;p8"/>
              <p:cNvSpPr/>
              <p:nvPr/>
            </p:nvSpPr>
            <p:spPr>
              <a:xfrm>
                <a:off x="708625" y="3222125"/>
                <a:ext cx="3400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35" extrusionOk="0">
                    <a:moveTo>
                      <a:pt x="1" y="0"/>
                    </a:moveTo>
                    <a:lnTo>
                      <a:pt x="1" y="135"/>
                    </a:lnTo>
                    <a:lnTo>
                      <a:pt x="135" y="135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5" name="Google Shape;1095;p8"/>
              <p:cNvSpPr/>
              <p:nvPr/>
            </p:nvSpPr>
            <p:spPr>
              <a:xfrm>
                <a:off x="892525" y="3304200"/>
                <a:ext cx="3375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36" extrusionOk="0">
                    <a:moveTo>
                      <a:pt x="0" y="1"/>
                    </a:moveTo>
                    <a:lnTo>
                      <a:pt x="0" y="135"/>
                    </a:lnTo>
                    <a:lnTo>
                      <a:pt x="135" y="135"/>
                    </a:lnTo>
                    <a:lnTo>
                      <a:pt x="13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6" name="Google Shape;1096;p8"/>
              <p:cNvSpPr/>
              <p:nvPr/>
            </p:nvSpPr>
            <p:spPr>
              <a:xfrm>
                <a:off x="567850" y="3582200"/>
                <a:ext cx="3300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5" extrusionOk="0">
                    <a:moveTo>
                      <a:pt x="0" y="0"/>
                    </a:moveTo>
                    <a:lnTo>
                      <a:pt x="0" y="135"/>
                    </a:lnTo>
                    <a:lnTo>
                      <a:pt x="131" y="135"/>
                    </a:lnTo>
                    <a:lnTo>
                      <a:pt x="131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7" name="Google Shape;1097;p8"/>
              <p:cNvSpPr/>
              <p:nvPr/>
            </p:nvSpPr>
            <p:spPr>
              <a:xfrm>
                <a:off x="751725" y="3706650"/>
                <a:ext cx="3300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6" extrusionOk="0">
                    <a:moveTo>
                      <a:pt x="0" y="1"/>
                    </a:moveTo>
                    <a:lnTo>
                      <a:pt x="0" y="135"/>
                    </a:lnTo>
                    <a:lnTo>
                      <a:pt x="132" y="135"/>
                    </a:lnTo>
                    <a:lnTo>
                      <a:pt x="132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8" name="Google Shape;1098;p8"/>
              <p:cNvSpPr/>
              <p:nvPr/>
            </p:nvSpPr>
            <p:spPr>
              <a:xfrm>
                <a:off x="696950" y="3531500"/>
                <a:ext cx="3375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36" extrusionOk="0">
                    <a:moveTo>
                      <a:pt x="0" y="0"/>
                    </a:moveTo>
                    <a:lnTo>
                      <a:pt x="0" y="135"/>
                    </a:lnTo>
                    <a:lnTo>
                      <a:pt x="135" y="135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9" name="Google Shape;1099;p8"/>
              <p:cNvSpPr/>
              <p:nvPr/>
            </p:nvSpPr>
            <p:spPr>
              <a:xfrm>
                <a:off x="679950" y="3419700"/>
                <a:ext cx="3325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5" extrusionOk="0">
                    <a:moveTo>
                      <a:pt x="1" y="0"/>
                    </a:moveTo>
                    <a:lnTo>
                      <a:pt x="1" y="135"/>
                    </a:lnTo>
                    <a:lnTo>
                      <a:pt x="132" y="135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0" name="Google Shape;1100;p8"/>
              <p:cNvSpPr/>
              <p:nvPr/>
            </p:nvSpPr>
            <p:spPr>
              <a:xfrm>
                <a:off x="836450" y="3355300"/>
                <a:ext cx="3400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36" extrusionOk="0">
                    <a:moveTo>
                      <a:pt x="1" y="1"/>
                    </a:moveTo>
                    <a:lnTo>
                      <a:pt x="1" y="135"/>
                    </a:lnTo>
                    <a:lnTo>
                      <a:pt x="135" y="135"/>
                    </a:lnTo>
                    <a:lnTo>
                      <a:pt x="13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01" name="Google Shape;1101;p8"/>
            <p:cNvGrpSpPr/>
            <p:nvPr/>
          </p:nvGrpSpPr>
          <p:grpSpPr>
            <a:xfrm rot="5400000">
              <a:off x="3406651" y="1243856"/>
              <a:ext cx="2644414" cy="5143478"/>
              <a:chOff x="540125" y="3028300"/>
              <a:chExt cx="364425" cy="708800"/>
            </a:xfrm>
          </p:grpSpPr>
          <p:sp>
            <p:nvSpPr>
              <p:cNvPr id="1102" name="Google Shape;1102;p8"/>
              <p:cNvSpPr/>
              <p:nvPr/>
            </p:nvSpPr>
            <p:spPr>
              <a:xfrm>
                <a:off x="633200" y="3204825"/>
                <a:ext cx="3375" cy="2975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19" extrusionOk="0">
                    <a:moveTo>
                      <a:pt x="0" y="0"/>
                    </a:moveTo>
                    <a:lnTo>
                      <a:pt x="0" y="119"/>
                    </a:lnTo>
                    <a:lnTo>
                      <a:pt x="135" y="119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3" name="Google Shape;1103;p8"/>
              <p:cNvSpPr/>
              <p:nvPr/>
            </p:nvSpPr>
            <p:spPr>
              <a:xfrm>
                <a:off x="763725" y="3083325"/>
                <a:ext cx="3325" cy="307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23" extrusionOk="0">
                    <a:moveTo>
                      <a:pt x="1" y="0"/>
                    </a:moveTo>
                    <a:lnTo>
                      <a:pt x="1" y="122"/>
                    </a:lnTo>
                    <a:lnTo>
                      <a:pt x="132" y="122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4" name="Google Shape;1104;p8"/>
              <p:cNvSpPr/>
              <p:nvPr/>
            </p:nvSpPr>
            <p:spPr>
              <a:xfrm>
                <a:off x="540125" y="3330950"/>
                <a:ext cx="3000" cy="3325"/>
              </a:xfrm>
              <a:custGeom>
                <a:avLst/>
                <a:gdLst/>
                <a:ahLst/>
                <a:cxnLst/>
                <a:rect l="l" t="t" r="r" b="b"/>
                <a:pathLst>
                  <a:path w="120" h="133" extrusionOk="0">
                    <a:moveTo>
                      <a:pt x="1" y="1"/>
                    </a:moveTo>
                    <a:lnTo>
                      <a:pt x="1" y="132"/>
                    </a:lnTo>
                    <a:lnTo>
                      <a:pt x="119" y="132"/>
                    </a:lnTo>
                    <a:lnTo>
                      <a:pt x="119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5" name="Google Shape;1105;p8"/>
              <p:cNvSpPr/>
              <p:nvPr/>
            </p:nvSpPr>
            <p:spPr>
              <a:xfrm>
                <a:off x="595875" y="3081650"/>
                <a:ext cx="3300" cy="305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22" extrusionOk="0">
                    <a:moveTo>
                      <a:pt x="0" y="0"/>
                    </a:moveTo>
                    <a:lnTo>
                      <a:pt x="0" y="122"/>
                    </a:lnTo>
                    <a:lnTo>
                      <a:pt x="132" y="122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6" name="Google Shape;1106;p8"/>
              <p:cNvSpPr/>
              <p:nvPr/>
            </p:nvSpPr>
            <p:spPr>
              <a:xfrm>
                <a:off x="579850" y="31480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7" name="Google Shape;1107;p8"/>
              <p:cNvSpPr/>
              <p:nvPr/>
            </p:nvSpPr>
            <p:spPr>
              <a:xfrm>
                <a:off x="743300" y="3114725"/>
                <a:ext cx="172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52" extrusionOk="0">
                    <a:moveTo>
                      <a:pt x="1" y="0"/>
                    </a:moveTo>
                    <a:lnTo>
                      <a:pt x="1" y="52"/>
                    </a:lnTo>
                    <a:lnTo>
                      <a:pt x="68" y="52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8" name="Google Shape;1108;p8"/>
              <p:cNvSpPr/>
              <p:nvPr/>
            </p:nvSpPr>
            <p:spPr>
              <a:xfrm>
                <a:off x="684275" y="3028300"/>
                <a:ext cx="1725" cy="1625"/>
              </a:xfrm>
              <a:custGeom>
                <a:avLst/>
                <a:gdLst/>
                <a:ahLst/>
                <a:cxnLst/>
                <a:rect l="l" t="t" r="r" b="b"/>
                <a:pathLst>
                  <a:path w="69" h="65" extrusionOk="0">
                    <a:moveTo>
                      <a:pt x="1" y="1"/>
                    </a:moveTo>
                    <a:lnTo>
                      <a:pt x="1" y="65"/>
                    </a:lnTo>
                    <a:lnTo>
                      <a:pt x="68" y="65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9" name="Google Shape;1109;p8"/>
              <p:cNvSpPr/>
              <p:nvPr/>
            </p:nvSpPr>
            <p:spPr>
              <a:xfrm>
                <a:off x="886200" y="3442750"/>
                <a:ext cx="1300" cy="1325"/>
              </a:xfrm>
              <a:custGeom>
                <a:avLst/>
                <a:gdLst/>
                <a:ahLst/>
                <a:cxnLst/>
                <a:rect l="l" t="t" r="r" b="b"/>
                <a:pathLst>
                  <a:path w="52" h="53" extrusionOk="0">
                    <a:moveTo>
                      <a:pt x="0" y="1"/>
                    </a:moveTo>
                    <a:lnTo>
                      <a:pt x="0" y="52"/>
                    </a:lnTo>
                    <a:lnTo>
                      <a:pt x="51" y="52"/>
                    </a:lnTo>
                    <a:lnTo>
                      <a:pt x="51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0" name="Google Shape;1110;p8"/>
              <p:cNvSpPr/>
              <p:nvPr/>
            </p:nvSpPr>
            <p:spPr>
              <a:xfrm>
                <a:off x="897875" y="3595250"/>
                <a:ext cx="132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53" h="52" extrusionOk="0">
                    <a:moveTo>
                      <a:pt x="1" y="1"/>
                    </a:moveTo>
                    <a:lnTo>
                      <a:pt x="1" y="52"/>
                    </a:lnTo>
                    <a:lnTo>
                      <a:pt x="52" y="52"/>
                    </a:lnTo>
                    <a:lnTo>
                      <a:pt x="52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1" name="Google Shape;1111;p8"/>
              <p:cNvSpPr/>
              <p:nvPr/>
            </p:nvSpPr>
            <p:spPr>
              <a:xfrm>
                <a:off x="878175" y="3493775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2" name="Google Shape;1112;p8"/>
              <p:cNvSpPr/>
              <p:nvPr/>
            </p:nvSpPr>
            <p:spPr>
              <a:xfrm>
                <a:off x="807375" y="317975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3" name="Google Shape;1113;p8"/>
              <p:cNvSpPr/>
              <p:nvPr/>
            </p:nvSpPr>
            <p:spPr>
              <a:xfrm>
                <a:off x="656575" y="3272900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1" y="0"/>
                    </a:moveTo>
                    <a:lnTo>
                      <a:pt x="1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4" name="Google Shape;1114;p8"/>
              <p:cNvSpPr/>
              <p:nvPr/>
            </p:nvSpPr>
            <p:spPr>
              <a:xfrm>
                <a:off x="549825" y="3363325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7"/>
                    </a:lnTo>
                    <a:lnTo>
                      <a:pt x="67" y="67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5" name="Google Shape;1115;p8"/>
              <p:cNvSpPr/>
              <p:nvPr/>
            </p:nvSpPr>
            <p:spPr>
              <a:xfrm>
                <a:off x="598500" y="350780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0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6" name="Google Shape;1116;p8"/>
              <p:cNvSpPr/>
              <p:nvPr/>
            </p:nvSpPr>
            <p:spPr>
              <a:xfrm>
                <a:off x="712325" y="3702650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7" name="Google Shape;1117;p8"/>
              <p:cNvSpPr/>
              <p:nvPr/>
            </p:nvSpPr>
            <p:spPr>
              <a:xfrm>
                <a:off x="766700" y="3540475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8" name="Google Shape;1118;p8"/>
              <p:cNvSpPr/>
              <p:nvPr/>
            </p:nvSpPr>
            <p:spPr>
              <a:xfrm>
                <a:off x="887475" y="373540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9" name="Google Shape;1119;p8"/>
              <p:cNvSpPr/>
              <p:nvPr/>
            </p:nvSpPr>
            <p:spPr>
              <a:xfrm>
                <a:off x="656900" y="3401350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0" name="Google Shape;1120;p8"/>
              <p:cNvSpPr/>
              <p:nvPr/>
            </p:nvSpPr>
            <p:spPr>
              <a:xfrm>
                <a:off x="774375" y="3366275"/>
                <a:ext cx="14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6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55" y="68"/>
                    </a:lnTo>
                    <a:lnTo>
                      <a:pt x="5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1" name="Google Shape;1121;p8"/>
              <p:cNvSpPr/>
              <p:nvPr/>
            </p:nvSpPr>
            <p:spPr>
              <a:xfrm>
                <a:off x="852475" y="36005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2" name="Google Shape;1122;p8"/>
              <p:cNvSpPr/>
              <p:nvPr/>
            </p:nvSpPr>
            <p:spPr>
              <a:xfrm>
                <a:off x="857450" y="3060975"/>
                <a:ext cx="1375" cy="14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56" extrusionOk="0">
                    <a:moveTo>
                      <a:pt x="0" y="1"/>
                    </a:moveTo>
                    <a:lnTo>
                      <a:pt x="0" y="55"/>
                    </a:lnTo>
                    <a:lnTo>
                      <a:pt x="54" y="55"/>
                    </a:lnTo>
                    <a:lnTo>
                      <a:pt x="54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3" name="Google Shape;1123;p8"/>
              <p:cNvSpPr/>
              <p:nvPr/>
            </p:nvSpPr>
            <p:spPr>
              <a:xfrm>
                <a:off x="570150" y="3498825"/>
                <a:ext cx="1725" cy="1625"/>
              </a:xfrm>
              <a:custGeom>
                <a:avLst/>
                <a:gdLst/>
                <a:ahLst/>
                <a:cxnLst/>
                <a:rect l="l" t="t" r="r" b="b"/>
                <a:pathLst>
                  <a:path w="69" h="65" extrusionOk="0">
                    <a:moveTo>
                      <a:pt x="1" y="0"/>
                    </a:moveTo>
                    <a:lnTo>
                      <a:pt x="1" y="65"/>
                    </a:lnTo>
                    <a:lnTo>
                      <a:pt x="68" y="65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4" name="Google Shape;1124;p8"/>
              <p:cNvSpPr/>
              <p:nvPr/>
            </p:nvSpPr>
            <p:spPr>
              <a:xfrm>
                <a:off x="726025" y="33459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7" y="68"/>
                    </a:lnTo>
                    <a:lnTo>
                      <a:pt x="67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5" name="Google Shape;1125;p8"/>
              <p:cNvSpPr/>
              <p:nvPr/>
            </p:nvSpPr>
            <p:spPr>
              <a:xfrm>
                <a:off x="867850" y="3149075"/>
                <a:ext cx="1625" cy="1400"/>
              </a:xfrm>
              <a:custGeom>
                <a:avLst/>
                <a:gdLst/>
                <a:ahLst/>
                <a:cxnLst/>
                <a:rect l="l" t="t" r="r" b="b"/>
                <a:pathLst>
                  <a:path w="65" h="56" extrusionOk="0">
                    <a:moveTo>
                      <a:pt x="0" y="1"/>
                    </a:moveTo>
                    <a:lnTo>
                      <a:pt x="0" y="55"/>
                    </a:lnTo>
                    <a:lnTo>
                      <a:pt x="65" y="55"/>
                    </a:lnTo>
                    <a:lnTo>
                      <a:pt x="6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6" name="Google Shape;1126;p8"/>
              <p:cNvSpPr/>
              <p:nvPr/>
            </p:nvSpPr>
            <p:spPr>
              <a:xfrm>
                <a:off x="657225" y="314740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67" y="68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7" name="Google Shape;1127;p8"/>
              <p:cNvSpPr/>
              <p:nvPr/>
            </p:nvSpPr>
            <p:spPr>
              <a:xfrm>
                <a:off x="710625" y="366830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0"/>
                    </a:moveTo>
                    <a:lnTo>
                      <a:pt x="1" y="67"/>
                    </a:lnTo>
                    <a:lnTo>
                      <a:pt x="68" y="67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8" name="Google Shape;1128;p8"/>
              <p:cNvSpPr/>
              <p:nvPr/>
            </p:nvSpPr>
            <p:spPr>
              <a:xfrm>
                <a:off x="899175" y="3347625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7"/>
                    </a:lnTo>
                    <a:lnTo>
                      <a:pt x="67" y="67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9" name="Google Shape;1129;p8"/>
              <p:cNvSpPr/>
              <p:nvPr/>
            </p:nvSpPr>
            <p:spPr>
              <a:xfrm>
                <a:off x="902850" y="322685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0" name="Google Shape;1130;p8"/>
              <p:cNvSpPr/>
              <p:nvPr/>
            </p:nvSpPr>
            <p:spPr>
              <a:xfrm>
                <a:off x="819075" y="3437075"/>
                <a:ext cx="137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52" extrusionOk="0">
                    <a:moveTo>
                      <a:pt x="1" y="1"/>
                    </a:moveTo>
                    <a:lnTo>
                      <a:pt x="1" y="52"/>
                    </a:lnTo>
                    <a:lnTo>
                      <a:pt x="55" y="52"/>
                    </a:lnTo>
                    <a:lnTo>
                      <a:pt x="5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1" name="Google Shape;1131;p8"/>
              <p:cNvSpPr/>
              <p:nvPr/>
            </p:nvSpPr>
            <p:spPr>
              <a:xfrm>
                <a:off x="708625" y="3222125"/>
                <a:ext cx="3400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35" extrusionOk="0">
                    <a:moveTo>
                      <a:pt x="1" y="0"/>
                    </a:moveTo>
                    <a:lnTo>
                      <a:pt x="1" y="135"/>
                    </a:lnTo>
                    <a:lnTo>
                      <a:pt x="135" y="135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2" name="Google Shape;1132;p8"/>
              <p:cNvSpPr/>
              <p:nvPr/>
            </p:nvSpPr>
            <p:spPr>
              <a:xfrm>
                <a:off x="892525" y="3304200"/>
                <a:ext cx="3375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36" extrusionOk="0">
                    <a:moveTo>
                      <a:pt x="0" y="1"/>
                    </a:moveTo>
                    <a:lnTo>
                      <a:pt x="0" y="135"/>
                    </a:lnTo>
                    <a:lnTo>
                      <a:pt x="135" y="135"/>
                    </a:lnTo>
                    <a:lnTo>
                      <a:pt x="13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3" name="Google Shape;1133;p8"/>
              <p:cNvSpPr/>
              <p:nvPr/>
            </p:nvSpPr>
            <p:spPr>
              <a:xfrm>
                <a:off x="567850" y="3582200"/>
                <a:ext cx="3300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5" extrusionOk="0">
                    <a:moveTo>
                      <a:pt x="0" y="0"/>
                    </a:moveTo>
                    <a:lnTo>
                      <a:pt x="0" y="135"/>
                    </a:lnTo>
                    <a:lnTo>
                      <a:pt x="131" y="135"/>
                    </a:lnTo>
                    <a:lnTo>
                      <a:pt x="131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4" name="Google Shape;1134;p8"/>
              <p:cNvSpPr/>
              <p:nvPr/>
            </p:nvSpPr>
            <p:spPr>
              <a:xfrm>
                <a:off x="751725" y="3706650"/>
                <a:ext cx="3300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6" extrusionOk="0">
                    <a:moveTo>
                      <a:pt x="0" y="1"/>
                    </a:moveTo>
                    <a:lnTo>
                      <a:pt x="0" y="135"/>
                    </a:lnTo>
                    <a:lnTo>
                      <a:pt x="132" y="135"/>
                    </a:lnTo>
                    <a:lnTo>
                      <a:pt x="132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5" name="Google Shape;1135;p8"/>
              <p:cNvSpPr/>
              <p:nvPr/>
            </p:nvSpPr>
            <p:spPr>
              <a:xfrm>
                <a:off x="696950" y="3531500"/>
                <a:ext cx="3375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36" extrusionOk="0">
                    <a:moveTo>
                      <a:pt x="0" y="0"/>
                    </a:moveTo>
                    <a:lnTo>
                      <a:pt x="0" y="135"/>
                    </a:lnTo>
                    <a:lnTo>
                      <a:pt x="135" y="135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6" name="Google Shape;1136;p8"/>
              <p:cNvSpPr/>
              <p:nvPr/>
            </p:nvSpPr>
            <p:spPr>
              <a:xfrm>
                <a:off x="679950" y="3419700"/>
                <a:ext cx="3325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5" extrusionOk="0">
                    <a:moveTo>
                      <a:pt x="1" y="0"/>
                    </a:moveTo>
                    <a:lnTo>
                      <a:pt x="1" y="135"/>
                    </a:lnTo>
                    <a:lnTo>
                      <a:pt x="132" y="135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7" name="Google Shape;1137;p8"/>
              <p:cNvSpPr/>
              <p:nvPr/>
            </p:nvSpPr>
            <p:spPr>
              <a:xfrm>
                <a:off x="836450" y="3355300"/>
                <a:ext cx="3400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36" extrusionOk="0">
                    <a:moveTo>
                      <a:pt x="1" y="1"/>
                    </a:moveTo>
                    <a:lnTo>
                      <a:pt x="1" y="135"/>
                    </a:lnTo>
                    <a:lnTo>
                      <a:pt x="135" y="135"/>
                    </a:lnTo>
                    <a:lnTo>
                      <a:pt x="13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138" name="Google Shape;1138;p8"/>
          <p:cNvSpPr txBox="1">
            <a:spLocks noGrp="1"/>
          </p:cNvSpPr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0" name="Google Shape;1140;p9"/>
          <p:cNvGrpSpPr/>
          <p:nvPr/>
        </p:nvGrpSpPr>
        <p:grpSpPr>
          <a:xfrm>
            <a:off x="116653" y="185058"/>
            <a:ext cx="8910952" cy="4773370"/>
            <a:chOff x="238425" y="1163850"/>
            <a:chExt cx="2110050" cy="1130300"/>
          </a:xfrm>
        </p:grpSpPr>
        <p:sp>
          <p:nvSpPr>
            <p:cNvPr id="1141" name="Google Shape;1141;p9"/>
            <p:cNvSpPr/>
            <p:nvPr/>
          </p:nvSpPr>
          <p:spPr>
            <a:xfrm>
              <a:off x="238425" y="1163850"/>
              <a:ext cx="2110050" cy="1130300"/>
            </a:xfrm>
            <a:custGeom>
              <a:avLst/>
              <a:gdLst/>
              <a:ahLst/>
              <a:cxnLst/>
              <a:rect l="l" t="t" r="r" b="b"/>
              <a:pathLst>
                <a:path w="84402" h="45212" extrusionOk="0">
                  <a:moveTo>
                    <a:pt x="84174" y="228"/>
                  </a:moveTo>
                  <a:lnTo>
                    <a:pt x="84174" y="39820"/>
                  </a:lnTo>
                  <a:cubicBezTo>
                    <a:pt x="82159" y="41835"/>
                    <a:pt x="81025" y="42969"/>
                    <a:pt x="79010" y="44984"/>
                  </a:cubicBezTo>
                  <a:lnTo>
                    <a:pt x="228" y="44984"/>
                  </a:lnTo>
                  <a:lnTo>
                    <a:pt x="228" y="5408"/>
                  </a:lnTo>
                  <a:cubicBezTo>
                    <a:pt x="2256" y="3380"/>
                    <a:pt x="3393" y="2259"/>
                    <a:pt x="5408" y="228"/>
                  </a:cubicBezTo>
                  <a:close/>
                  <a:moveTo>
                    <a:pt x="5315" y="0"/>
                  </a:moveTo>
                  <a:lnTo>
                    <a:pt x="5248" y="68"/>
                  </a:lnTo>
                  <a:lnTo>
                    <a:pt x="68" y="5248"/>
                  </a:lnTo>
                  <a:lnTo>
                    <a:pt x="1" y="5315"/>
                  </a:lnTo>
                  <a:lnTo>
                    <a:pt x="1" y="5408"/>
                  </a:lnTo>
                  <a:lnTo>
                    <a:pt x="1" y="44984"/>
                  </a:lnTo>
                  <a:lnTo>
                    <a:pt x="1" y="45212"/>
                  </a:lnTo>
                  <a:lnTo>
                    <a:pt x="79103" y="45212"/>
                  </a:lnTo>
                  <a:lnTo>
                    <a:pt x="79157" y="45145"/>
                  </a:lnTo>
                  <a:lnTo>
                    <a:pt x="82652" y="41662"/>
                  </a:lnTo>
                  <a:lnTo>
                    <a:pt x="84334" y="39980"/>
                  </a:lnTo>
                  <a:lnTo>
                    <a:pt x="84401" y="39913"/>
                  </a:lnTo>
                  <a:lnTo>
                    <a:pt x="84401" y="39820"/>
                  </a:lnTo>
                  <a:lnTo>
                    <a:pt x="84401" y="228"/>
                  </a:lnTo>
                  <a:lnTo>
                    <a:pt x="84401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6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9"/>
            <p:cNvSpPr/>
            <p:nvPr/>
          </p:nvSpPr>
          <p:spPr>
            <a:xfrm>
              <a:off x="244125" y="1169525"/>
              <a:ext cx="2098675" cy="1118950"/>
            </a:xfrm>
            <a:custGeom>
              <a:avLst/>
              <a:gdLst/>
              <a:ahLst/>
              <a:cxnLst/>
              <a:rect l="l" t="t" r="r" b="b"/>
              <a:pathLst>
                <a:path w="83947" h="44758" extrusionOk="0">
                  <a:moveTo>
                    <a:pt x="4751" y="1"/>
                  </a:moveTo>
                  <a:cubicBezTo>
                    <a:pt x="2896" y="1856"/>
                    <a:pt x="1855" y="2897"/>
                    <a:pt x="0" y="4755"/>
                  </a:cubicBezTo>
                  <a:lnTo>
                    <a:pt x="0" y="44757"/>
                  </a:lnTo>
                  <a:lnTo>
                    <a:pt x="79208" y="44757"/>
                  </a:lnTo>
                  <a:cubicBezTo>
                    <a:pt x="81063" y="42915"/>
                    <a:pt x="82091" y="41874"/>
                    <a:pt x="83946" y="40019"/>
                  </a:cubicBezTo>
                  <a:lnTo>
                    <a:pt x="83946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9"/>
            <p:cNvSpPr/>
            <p:nvPr/>
          </p:nvSpPr>
          <p:spPr>
            <a:xfrm>
              <a:off x="244125" y="1169525"/>
              <a:ext cx="2098675" cy="1118950"/>
            </a:xfrm>
            <a:custGeom>
              <a:avLst/>
              <a:gdLst/>
              <a:ahLst/>
              <a:cxnLst/>
              <a:rect l="l" t="t" r="r" b="b"/>
              <a:pathLst>
                <a:path w="83947" h="44758" extrusionOk="0">
                  <a:moveTo>
                    <a:pt x="83866" y="81"/>
                  </a:moveTo>
                  <a:lnTo>
                    <a:pt x="83866" y="39552"/>
                  </a:lnTo>
                  <a:lnTo>
                    <a:pt x="82197" y="41221"/>
                  </a:lnTo>
                  <a:lnTo>
                    <a:pt x="78740" y="44677"/>
                  </a:lnTo>
                  <a:lnTo>
                    <a:pt x="93" y="44677"/>
                  </a:lnTo>
                  <a:lnTo>
                    <a:pt x="93" y="5206"/>
                  </a:lnTo>
                  <a:lnTo>
                    <a:pt x="5219" y="81"/>
                  </a:lnTo>
                  <a:close/>
                  <a:moveTo>
                    <a:pt x="5180" y="1"/>
                  </a:moveTo>
                  <a:cubicBezTo>
                    <a:pt x="3165" y="2032"/>
                    <a:pt x="2028" y="3153"/>
                    <a:pt x="0" y="5181"/>
                  </a:cubicBezTo>
                  <a:lnTo>
                    <a:pt x="0" y="44757"/>
                  </a:lnTo>
                  <a:lnTo>
                    <a:pt x="78782" y="44757"/>
                  </a:lnTo>
                  <a:cubicBezTo>
                    <a:pt x="80797" y="42742"/>
                    <a:pt x="81931" y="41608"/>
                    <a:pt x="83946" y="39593"/>
                  </a:cubicBezTo>
                  <a:lnTo>
                    <a:pt x="83946" y="1"/>
                  </a:lnTo>
                  <a:close/>
                </a:path>
              </a:pathLst>
            </a:custGeom>
            <a:solidFill>
              <a:srgbClr val="00C0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9"/>
            <p:cNvSpPr/>
            <p:nvPr/>
          </p:nvSpPr>
          <p:spPr>
            <a:xfrm>
              <a:off x="276475" y="1201875"/>
              <a:ext cx="2033950" cy="1054250"/>
            </a:xfrm>
            <a:custGeom>
              <a:avLst/>
              <a:gdLst/>
              <a:ahLst/>
              <a:cxnLst/>
              <a:rect l="l" t="t" r="r" b="b"/>
              <a:pathLst>
                <a:path w="81358" h="42170" extrusionOk="0">
                  <a:moveTo>
                    <a:pt x="4312" y="1"/>
                  </a:moveTo>
                  <a:cubicBezTo>
                    <a:pt x="2631" y="1683"/>
                    <a:pt x="1682" y="2631"/>
                    <a:pt x="0" y="4313"/>
                  </a:cubicBezTo>
                  <a:lnTo>
                    <a:pt x="0" y="42169"/>
                  </a:lnTo>
                  <a:lnTo>
                    <a:pt x="77046" y="42169"/>
                  </a:lnTo>
                  <a:lnTo>
                    <a:pt x="81358" y="37857"/>
                  </a:lnTo>
                  <a:lnTo>
                    <a:pt x="8135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9"/>
            <p:cNvSpPr/>
            <p:nvPr/>
          </p:nvSpPr>
          <p:spPr>
            <a:xfrm>
              <a:off x="276475" y="1595675"/>
              <a:ext cx="15725" cy="266975"/>
            </a:xfrm>
            <a:custGeom>
              <a:avLst/>
              <a:gdLst/>
              <a:ahLst/>
              <a:cxnLst/>
              <a:rect l="l" t="t" r="r" b="b"/>
              <a:pathLst>
                <a:path w="629" h="10679" extrusionOk="0">
                  <a:moveTo>
                    <a:pt x="0" y="1"/>
                  </a:moveTo>
                  <a:lnTo>
                    <a:pt x="0" y="10678"/>
                  </a:lnTo>
                  <a:cubicBezTo>
                    <a:pt x="350" y="10678"/>
                    <a:pt x="628" y="10399"/>
                    <a:pt x="628" y="10053"/>
                  </a:cubicBezTo>
                  <a:lnTo>
                    <a:pt x="628" y="629"/>
                  </a:lnTo>
                  <a:cubicBezTo>
                    <a:pt x="628" y="283"/>
                    <a:pt x="350" y="1"/>
                    <a:pt x="0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9"/>
            <p:cNvSpPr/>
            <p:nvPr/>
          </p:nvSpPr>
          <p:spPr>
            <a:xfrm>
              <a:off x="2293750" y="1595675"/>
              <a:ext cx="15725" cy="266975"/>
            </a:xfrm>
            <a:custGeom>
              <a:avLst/>
              <a:gdLst/>
              <a:ahLst/>
              <a:cxnLst/>
              <a:rect l="l" t="t" r="r" b="b"/>
              <a:pathLst>
                <a:path w="629" h="10679" extrusionOk="0">
                  <a:moveTo>
                    <a:pt x="628" y="1"/>
                  </a:moveTo>
                  <a:cubicBezTo>
                    <a:pt x="279" y="1"/>
                    <a:pt x="0" y="283"/>
                    <a:pt x="0" y="629"/>
                  </a:cubicBezTo>
                  <a:lnTo>
                    <a:pt x="0" y="10053"/>
                  </a:lnTo>
                  <a:cubicBezTo>
                    <a:pt x="0" y="10399"/>
                    <a:pt x="279" y="10678"/>
                    <a:pt x="628" y="10678"/>
                  </a:cubicBezTo>
                  <a:lnTo>
                    <a:pt x="628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9"/>
            <p:cNvSpPr/>
            <p:nvPr/>
          </p:nvSpPr>
          <p:spPr>
            <a:xfrm>
              <a:off x="275200" y="1200600"/>
              <a:ext cx="2036600" cy="1056875"/>
            </a:xfrm>
            <a:custGeom>
              <a:avLst/>
              <a:gdLst/>
              <a:ahLst/>
              <a:cxnLst/>
              <a:rect l="l" t="t" r="r" b="b"/>
              <a:pathLst>
                <a:path w="81464" h="42275" extrusionOk="0">
                  <a:moveTo>
                    <a:pt x="81354" y="106"/>
                  </a:moveTo>
                  <a:lnTo>
                    <a:pt x="81354" y="37886"/>
                  </a:lnTo>
                  <a:lnTo>
                    <a:pt x="81354" y="37886"/>
                  </a:lnTo>
                  <a:cubicBezTo>
                    <a:pt x="79692" y="39561"/>
                    <a:pt x="78758" y="40491"/>
                    <a:pt x="77087" y="42166"/>
                  </a:cubicBezTo>
                  <a:lnTo>
                    <a:pt x="106" y="42166"/>
                  </a:lnTo>
                  <a:lnTo>
                    <a:pt x="106" y="4393"/>
                  </a:lnTo>
                  <a:lnTo>
                    <a:pt x="106" y="4393"/>
                  </a:lnTo>
                  <a:cubicBezTo>
                    <a:pt x="1776" y="2723"/>
                    <a:pt x="2723" y="1776"/>
                    <a:pt x="4392" y="106"/>
                  </a:cubicBezTo>
                  <a:close/>
                  <a:moveTo>
                    <a:pt x="4351" y="1"/>
                  </a:moveTo>
                  <a:lnTo>
                    <a:pt x="4338" y="13"/>
                  </a:lnTo>
                  <a:cubicBezTo>
                    <a:pt x="2643" y="1695"/>
                    <a:pt x="1708" y="2644"/>
                    <a:pt x="13" y="4325"/>
                  </a:cubicBezTo>
                  <a:lnTo>
                    <a:pt x="0" y="4351"/>
                  </a:lnTo>
                  <a:lnTo>
                    <a:pt x="0" y="42275"/>
                  </a:lnTo>
                  <a:lnTo>
                    <a:pt x="77126" y="42275"/>
                  </a:lnTo>
                  <a:lnTo>
                    <a:pt x="77138" y="42259"/>
                  </a:lnTo>
                  <a:lnTo>
                    <a:pt x="81450" y="37950"/>
                  </a:lnTo>
                  <a:lnTo>
                    <a:pt x="81463" y="37934"/>
                  </a:lnTo>
                  <a:lnTo>
                    <a:pt x="81463" y="1"/>
                  </a:lnTo>
                  <a:close/>
                </a:path>
              </a:pathLst>
            </a:custGeom>
            <a:solidFill>
              <a:srgbClr val="FF24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48" name="Google Shape;1148;p9"/>
          <p:cNvGrpSpPr/>
          <p:nvPr/>
        </p:nvGrpSpPr>
        <p:grpSpPr>
          <a:xfrm>
            <a:off x="-6449" y="-94"/>
            <a:ext cx="9150439" cy="5143478"/>
            <a:chOff x="-6449" y="-94"/>
            <a:chExt cx="9150439" cy="5143478"/>
          </a:xfrm>
        </p:grpSpPr>
        <p:grpSp>
          <p:nvGrpSpPr>
            <p:cNvPr id="1149" name="Google Shape;1149;p9"/>
            <p:cNvGrpSpPr/>
            <p:nvPr/>
          </p:nvGrpSpPr>
          <p:grpSpPr>
            <a:xfrm>
              <a:off x="6499576" y="-94"/>
              <a:ext cx="2644414" cy="5143478"/>
              <a:chOff x="540125" y="3028300"/>
              <a:chExt cx="364425" cy="708800"/>
            </a:xfrm>
          </p:grpSpPr>
          <p:sp>
            <p:nvSpPr>
              <p:cNvPr id="1150" name="Google Shape;1150;p9"/>
              <p:cNvSpPr/>
              <p:nvPr/>
            </p:nvSpPr>
            <p:spPr>
              <a:xfrm>
                <a:off x="633200" y="3204825"/>
                <a:ext cx="3375" cy="2975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19" extrusionOk="0">
                    <a:moveTo>
                      <a:pt x="0" y="0"/>
                    </a:moveTo>
                    <a:lnTo>
                      <a:pt x="0" y="119"/>
                    </a:lnTo>
                    <a:lnTo>
                      <a:pt x="135" y="119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1" name="Google Shape;1151;p9"/>
              <p:cNvSpPr/>
              <p:nvPr/>
            </p:nvSpPr>
            <p:spPr>
              <a:xfrm>
                <a:off x="763725" y="3083325"/>
                <a:ext cx="3325" cy="307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23" extrusionOk="0">
                    <a:moveTo>
                      <a:pt x="1" y="0"/>
                    </a:moveTo>
                    <a:lnTo>
                      <a:pt x="1" y="122"/>
                    </a:lnTo>
                    <a:lnTo>
                      <a:pt x="132" y="122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2" name="Google Shape;1152;p9"/>
              <p:cNvSpPr/>
              <p:nvPr/>
            </p:nvSpPr>
            <p:spPr>
              <a:xfrm>
                <a:off x="540125" y="3330950"/>
                <a:ext cx="3000" cy="3325"/>
              </a:xfrm>
              <a:custGeom>
                <a:avLst/>
                <a:gdLst/>
                <a:ahLst/>
                <a:cxnLst/>
                <a:rect l="l" t="t" r="r" b="b"/>
                <a:pathLst>
                  <a:path w="120" h="133" extrusionOk="0">
                    <a:moveTo>
                      <a:pt x="1" y="1"/>
                    </a:moveTo>
                    <a:lnTo>
                      <a:pt x="1" y="132"/>
                    </a:lnTo>
                    <a:lnTo>
                      <a:pt x="119" y="132"/>
                    </a:lnTo>
                    <a:lnTo>
                      <a:pt x="119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3" name="Google Shape;1153;p9"/>
              <p:cNvSpPr/>
              <p:nvPr/>
            </p:nvSpPr>
            <p:spPr>
              <a:xfrm>
                <a:off x="595875" y="3081650"/>
                <a:ext cx="3300" cy="305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22" extrusionOk="0">
                    <a:moveTo>
                      <a:pt x="0" y="0"/>
                    </a:moveTo>
                    <a:lnTo>
                      <a:pt x="0" y="122"/>
                    </a:lnTo>
                    <a:lnTo>
                      <a:pt x="132" y="122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4" name="Google Shape;1154;p9"/>
              <p:cNvSpPr/>
              <p:nvPr/>
            </p:nvSpPr>
            <p:spPr>
              <a:xfrm>
                <a:off x="579850" y="31480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5" name="Google Shape;1155;p9"/>
              <p:cNvSpPr/>
              <p:nvPr/>
            </p:nvSpPr>
            <p:spPr>
              <a:xfrm>
                <a:off x="743300" y="3114725"/>
                <a:ext cx="172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52" extrusionOk="0">
                    <a:moveTo>
                      <a:pt x="1" y="0"/>
                    </a:moveTo>
                    <a:lnTo>
                      <a:pt x="1" y="52"/>
                    </a:lnTo>
                    <a:lnTo>
                      <a:pt x="68" y="52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6" name="Google Shape;1156;p9"/>
              <p:cNvSpPr/>
              <p:nvPr/>
            </p:nvSpPr>
            <p:spPr>
              <a:xfrm>
                <a:off x="684275" y="3028300"/>
                <a:ext cx="1725" cy="1625"/>
              </a:xfrm>
              <a:custGeom>
                <a:avLst/>
                <a:gdLst/>
                <a:ahLst/>
                <a:cxnLst/>
                <a:rect l="l" t="t" r="r" b="b"/>
                <a:pathLst>
                  <a:path w="69" h="65" extrusionOk="0">
                    <a:moveTo>
                      <a:pt x="1" y="1"/>
                    </a:moveTo>
                    <a:lnTo>
                      <a:pt x="1" y="65"/>
                    </a:lnTo>
                    <a:lnTo>
                      <a:pt x="68" y="65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7" name="Google Shape;1157;p9"/>
              <p:cNvSpPr/>
              <p:nvPr/>
            </p:nvSpPr>
            <p:spPr>
              <a:xfrm>
                <a:off x="886200" y="3442750"/>
                <a:ext cx="1300" cy="1325"/>
              </a:xfrm>
              <a:custGeom>
                <a:avLst/>
                <a:gdLst/>
                <a:ahLst/>
                <a:cxnLst/>
                <a:rect l="l" t="t" r="r" b="b"/>
                <a:pathLst>
                  <a:path w="52" h="53" extrusionOk="0">
                    <a:moveTo>
                      <a:pt x="0" y="1"/>
                    </a:moveTo>
                    <a:lnTo>
                      <a:pt x="0" y="52"/>
                    </a:lnTo>
                    <a:lnTo>
                      <a:pt x="51" y="52"/>
                    </a:lnTo>
                    <a:lnTo>
                      <a:pt x="51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8" name="Google Shape;1158;p9"/>
              <p:cNvSpPr/>
              <p:nvPr/>
            </p:nvSpPr>
            <p:spPr>
              <a:xfrm>
                <a:off x="897875" y="3595250"/>
                <a:ext cx="132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53" h="52" extrusionOk="0">
                    <a:moveTo>
                      <a:pt x="1" y="1"/>
                    </a:moveTo>
                    <a:lnTo>
                      <a:pt x="1" y="52"/>
                    </a:lnTo>
                    <a:lnTo>
                      <a:pt x="52" y="52"/>
                    </a:lnTo>
                    <a:lnTo>
                      <a:pt x="52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9" name="Google Shape;1159;p9"/>
              <p:cNvSpPr/>
              <p:nvPr/>
            </p:nvSpPr>
            <p:spPr>
              <a:xfrm>
                <a:off x="878175" y="3493775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0" name="Google Shape;1160;p9"/>
              <p:cNvSpPr/>
              <p:nvPr/>
            </p:nvSpPr>
            <p:spPr>
              <a:xfrm>
                <a:off x="807375" y="317975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1" name="Google Shape;1161;p9"/>
              <p:cNvSpPr/>
              <p:nvPr/>
            </p:nvSpPr>
            <p:spPr>
              <a:xfrm>
                <a:off x="656575" y="3272900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1" y="0"/>
                    </a:moveTo>
                    <a:lnTo>
                      <a:pt x="1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2" name="Google Shape;1162;p9"/>
              <p:cNvSpPr/>
              <p:nvPr/>
            </p:nvSpPr>
            <p:spPr>
              <a:xfrm>
                <a:off x="549825" y="3363325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7"/>
                    </a:lnTo>
                    <a:lnTo>
                      <a:pt x="67" y="67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3" name="Google Shape;1163;p9"/>
              <p:cNvSpPr/>
              <p:nvPr/>
            </p:nvSpPr>
            <p:spPr>
              <a:xfrm>
                <a:off x="598500" y="350780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0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4" name="Google Shape;1164;p9"/>
              <p:cNvSpPr/>
              <p:nvPr/>
            </p:nvSpPr>
            <p:spPr>
              <a:xfrm>
                <a:off x="712325" y="3702650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5" name="Google Shape;1165;p9"/>
              <p:cNvSpPr/>
              <p:nvPr/>
            </p:nvSpPr>
            <p:spPr>
              <a:xfrm>
                <a:off x="766700" y="3540475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6" name="Google Shape;1166;p9"/>
              <p:cNvSpPr/>
              <p:nvPr/>
            </p:nvSpPr>
            <p:spPr>
              <a:xfrm>
                <a:off x="887475" y="373540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7" name="Google Shape;1167;p9"/>
              <p:cNvSpPr/>
              <p:nvPr/>
            </p:nvSpPr>
            <p:spPr>
              <a:xfrm>
                <a:off x="656900" y="3401350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8" name="Google Shape;1168;p9"/>
              <p:cNvSpPr/>
              <p:nvPr/>
            </p:nvSpPr>
            <p:spPr>
              <a:xfrm>
                <a:off x="774375" y="3366275"/>
                <a:ext cx="14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6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55" y="68"/>
                    </a:lnTo>
                    <a:lnTo>
                      <a:pt x="5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9" name="Google Shape;1169;p9"/>
              <p:cNvSpPr/>
              <p:nvPr/>
            </p:nvSpPr>
            <p:spPr>
              <a:xfrm>
                <a:off x="852475" y="36005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0" name="Google Shape;1170;p9"/>
              <p:cNvSpPr/>
              <p:nvPr/>
            </p:nvSpPr>
            <p:spPr>
              <a:xfrm>
                <a:off x="857450" y="3060975"/>
                <a:ext cx="1375" cy="14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56" extrusionOk="0">
                    <a:moveTo>
                      <a:pt x="0" y="1"/>
                    </a:moveTo>
                    <a:lnTo>
                      <a:pt x="0" y="55"/>
                    </a:lnTo>
                    <a:lnTo>
                      <a:pt x="54" y="55"/>
                    </a:lnTo>
                    <a:lnTo>
                      <a:pt x="54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1" name="Google Shape;1171;p9"/>
              <p:cNvSpPr/>
              <p:nvPr/>
            </p:nvSpPr>
            <p:spPr>
              <a:xfrm>
                <a:off x="570150" y="3498825"/>
                <a:ext cx="1725" cy="1625"/>
              </a:xfrm>
              <a:custGeom>
                <a:avLst/>
                <a:gdLst/>
                <a:ahLst/>
                <a:cxnLst/>
                <a:rect l="l" t="t" r="r" b="b"/>
                <a:pathLst>
                  <a:path w="69" h="65" extrusionOk="0">
                    <a:moveTo>
                      <a:pt x="1" y="0"/>
                    </a:moveTo>
                    <a:lnTo>
                      <a:pt x="1" y="65"/>
                    </a:lnTo>
                    <a:lnTo>
                      <a:pt x="68" y="65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2" name="Google Shape;1172;p9"/>
              <p:cNvSpPr/>
              <p:nvPr/>
            </p:nvSpPr>
            <p:spPr>
              <a:xfrm>
                <a:off x="726025" y="33459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7" y="68"/>
                    </a:lnTo>
                    <a:lnTo>
                      <a:pt x="67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3" name="Google Shape;1173;p9"/>
              <p:cNvSpPr/>
              <p:nvPr/>
            </p:nvSpPr>
            <p:spPr>
              <a:xfrm>
                <a:off x="867850" y="3149075"/>
                <a:ext cx="1625" cy="1400"/>
              </a:xfrm>
              <a:custGeom>
                <a:avLst/>
                <a:gdLst/>
                <a:ahLst/>
                <a:cxnLst/>
                <a:rect l="l" t="t" r="r" b="b"/>
                <a:pathLst>
                  <a:path w="65" h="56" extrusionOk="0">
                    <a:moveTo>
                      <a:pt x="0" y="1"/>
                    </a:moveTo>
                    <a:lnTo>
                      <a:pt x="0" y="55"/>
                    </a:lnTo>
                    <a:lnTo>
                      <a:pt x="65" y="55"/>
                    </a:lnTo>
                    <a:lnTo>
                      <a:pt x="6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4" name="Google Shape;1174;p9"/>
              <p:cNvSpPr/>
              <p:nvPr/>
            </p:nvSpPr>
            <p:spPr>
              <a:xfrm>
                <a:off x="657225" y="314740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67" y="68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5" name="Google Shape;1175;p9"/>
              <p:cNvSpPr/>
              <p:nvPr/>
            </p:nvSpPr>
            <p:spPr>
              <a:xfrm>
                <a:off x="710625" y="366830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0"/>
                    </a:moveTo>
                    <a:lnTo>
                      <a:pt x="1" y="67"/>
                    </a:lnTo>
                    <a:lnTo>
                      <a:pt x="68" y="67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6" name="Google Shape;1176;p9"/>
              <p:cNvSpPr/>
              <p:nvPr/>
            </p:nvSpPr>
            <p:spPr>
              <a:xfrm>
                <a:off x="899175" y="3347625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7"/>
                    </a:lnTo>
                    <a:lnTo>
                      <a:pt x="67" y="67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7" name="Google Shape;1177;p9"/>
              <p:cNvSpPr/>
              <p:nvPr/>
            </p:nvSpPr>
            <p:spPr>
              <a:xfrm>
                <a:off x="902850" y="322685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8" name="Google Shape;1178;p9"/>
              <p:cNvSpPr/>
              <p:nvPr/>
            </p:nvSpPr>
            <p:spPr>
              <a:xfrm>
                <a:off x="819075" y="3437075"/>
                <a:ext cx="137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52" extrusionOk="0">
                    <a:moveTo>
                      <a:pt x="1" y="1"/>
                    </a:moveTo>
                    <a:lnTo>
                      <a:pt x="1" y="52"/>
                    </a:lnTo>
                    <a:lnTo>
                      <a:pt x="55" y="52"/>
                    </a:lnTo>
                    <a:lnTo>
                      <a:pt x="5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9" name="Google Shape;1179;p9"/>
              <p:cNvSpPr/>
              <p:nvPr/>
            </p:nvSpPr>
            <p:spPr>
              <a:xfrm>
                <a:off x="708625" y="3222125"/>
                <a:ext cx="3400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35" extrusionOk="0">
                    <a:moveTo>
                      <a:pt x="1" y="0"/>
                    </a:moveTo>
                    <a:lnTo>
                      <a:pt x="1" y="135"/>
                    </a:lnTo>
                    <a:lnTo>
                      <a:pt x="135" y="135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0" name="Google Shape;1180;p9"/>
              <p:cNvSpPr/>
              <p:nvPr/>
            </p:nvSpPr>
            <p:spPr>
              <a:xfrm>
                <a:off x="892525" y="3304200"/>
                <a:ext cx="3375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36" extrusionOk="0">
                    <a:moveTo>
                      <a:pt x="0" y="1"/>
                    </a:moveTo>
                    <a:lnTo>
                      <a:pt x="0" y="135"/>
                    </a:lnTo>
                    <a:lnTo>
                      <a:pt x="135" y="135"/>
                    </a:lnTo>
                    <a:lnTo>
                      <a:pt x="13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1" name="Google Shape;1181;p9"/>
              <p:cNvSpPr/>
              <p:nvPr/>
            </p:nvSpPr>
            <p:spPr>
              <a:xfrm>
                <a:off x="567850" y="3582200"/>
                <a:ext cx="3300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5" extrusionOk="0">
                    <a:moveTo>
                      <a:pt x="0" y="0"/>
                    </a:moveTo>
                    <a:lnTo>
                      <a:pt x="0" y="135"/>
                    </a:lnTo>
                    <a:lnTo>
                      <a:pt x="131" y="135"/>
                    </a:lnTo>
                    <a:lnTo>
                      <a:pt x="131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2" name="Google Shape;1182;p9"/>
              <p:cNvSpPr/>
              <p:nvPr/>
            </p:nvSpPr>
            <p:spPr>
              <a:xfrm>
                <a:off x="751725" y="3706650"/>
                <a:ext cx="3300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6" extrusionOk="0">
                    <a:moveTo>
                      <a:pt x="0" y="1"/>
                    </a:moveTo>
                    <a:lnTo>
                      <a:pt x="0" y="135"/>
                    </a:lnTo>
                    <a:lnTo>
                      <a:pt x="132" y="135"/>
                    </a:lnTo>
                    <a:lnTo>
                      <a:pt x="132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3" name="Google Shape;1183;p9"/>
              <p:cNvSpPr/>
              <p:nvPr/>
            </p:nvSpPr>
            <p:spPr>
              <a:xfrm>
                <a:off x="696950" y="3531500"/>
                <a:ext cx="3375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36" extrusionOk="0">
                    <a:moveTo>
                      <a:pt x="0" y="0"/>
                    </a:moveTo>
                    <a:lnTo>
                      <a:pt x="0" y="135"/>
                    </a:lnTo>
                    <a:lnTo>
                      <a:pt x="135" y="135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4" name="Google Shape;1184;p9"/>
              <p:cNvSpPr/>
              <p:nvPr/>
            </p:nvSpPr>
            <p:spPr>
              <a:xfrm>
                <a:off x="679950" y="3419700"/>
                <a:ext cx="3325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5" extrusionOk="0">
                    <a:moveTo>
                      <a:pt x="1" y="0"/>
                    </a:moveTo>
                    <a:lnTo>
                      <a:pt x="1" y="135"/>
                    </a:lnTo>
                    <a:lnTo>
                      <a:pt x="132" y="135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5" name="Google Shape;1185;p9"/>
              <p:cNvSpPr/>
              <p:nvPr/>
            </p:nvSpPr>
            <p:spPr>
              <a:xfrm>
                <a:off x="836450" y="3355300"/>
                <a:ext cx="3400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36" extrusionOk="0">
                    <a:moveTo>
                      <a:pt x="1" y="1"/>
                    </a:moveTo>
                    <a:lnTo>
                      <a:pt x="1" y="135"/>
                    </a:lnTo>
                    <a:lnTo>
                      <a:pt x="135" y="135"/>
                    </a:lnTo>
                    <a:lnTo>
                      <a:pt x="13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86" name="Google Shape;1186;p9"/>
            <p:cNvGrpSpPr/>
            <p:nvPr/>
          </p:nvGrpSpPr>
          <p:grpSpPr>
            <a:xfrm>
              <a:off x="-6449" y="-94"/>
              <a:ext cx="2644414" cy="5143478"/>
              <a:chOff x="540125" y="3028300"/>
              <a:chExt cx="364425" cy="708800"/>
            </a:xfrm>
          </p:grpSpPr>
          <p:sp>
            <p:nvSpPr>
              <p:cNvPr id="1187" name="Google Shape;1187;p9"/>
              <p:cNvSpPr/>
              <p:nvPr/>
            </p:nvSpPr>
            <p:spPr>
              <a:xfrm>
                <a:off x="633200" y="3204825"/>
                <a:ext cx="3375" cy="2975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19" extrusionOk="0">
                    <a:moveTo>
                      <a:pt x="0" y="0"/>
                    </a:moveTo>
                    <a:lnTo>
                      <a:pt x="0" y="119"/>
                    </a:lnTo>
                    <a:lnTo>
                      <a:pt x="135" y="119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8" name="Google Shape;1188;p9"/>
              <p:cNvSpPr/>
              <p:nvPr/>
            </p:nvSpPr>
            <p:spPr>
              <a:xfrm>
                <a:off x="763725" y="3083325"/>
                <a:ext cx="3325" cy="307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23" extrusionOk="0">
                    <a:moveTo>
                      <a:pt x="1" y="0"/>
                    </a:moveTo>
                    <a:lnTo>
                      <a:pt x="1" y="122"/>
                    </a:lnTo>
                    <a:lnTo>
                      <a:pt x="132" y="122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9" name="Google Shape;1189;p9"/>
              <p:cNvSpPr/>
              <p:nvPr/>
            </p:nvSpPr>
            <p:spPr>
              <a:xfrm>
                <a:off x="540125" y="3330950"/>
                <a:ext cx="3000" cy="3325"/>
              </a:xfrm>
              <a:custGeom>
                <a:avLst/>
                <a:gdLst/>
                <a:ahLst/>
                <a:cxnLst/>
                <a:rect l="l" t="t" r="r" b="b"/>
                <a:pathLst>
                  <a:path w="120" h="133" extrusionOk="0">
                    <a:moveTo>
                      <a:pt x="1" y="1"/>
                    </a:moveTo>
                    <a:lnTo>
                      <a:pt x="1" y="132"/>
                    </a:lnTo>
                    <a:lnTo>
                      <a:pt x="119" y="132"/>
                    </a:lnTo>
                    <a:lnTo>
                      <a:pt x="119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0" name="Google Shape;1190;p9"/>
              <p:cNvSpPr/>
              <p:nvPr/>
            </p:nvSpPr>
            <p:spPr>
              <a:xfrm>
                <a:off x="595875" y="3081650"/>
                <a:ext cx="3300" cy="305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22" extrusionOk="0">
                    <a:moveTo>
                      <a:pt x="0" y="0"/>
                    </a:moveTo>
                    <a:lnTo>
                      <a:pt x="0" y="122"/>
                    </a:lnTo>
                    <a:lnTo>
                      <a:pt x="132" y="122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1" name="Google Shape;1191;p9"/>
              <p:cNvSpPr/>
              <p:nvPr/>
            </p:nvSpPr>
            <p:spPr>
              <a:xfrm>
                <a:off x="579850" y="31480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2" name="Google Shape;1192;p9"/>
              <p:cNvSpPr/>
              <p:nvPr/>
            </p:nvSpPr>
            <p:spPr>
              <a:xfrm>
                <a:off x="743300" y="3114725"/>
                <a:ext cx="172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52" extrusionOk="0">
                    <a:moveTo>
                      <a:pt x="1" y="0"/>
                    </a:moveTo>
                    <a:lnTo>
                      <a:pt x="1" y="52"/>
                    </a:lnTo>
                    <a:lnTo>
                      <a:pt x="68" y="52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3" name="Google Shape;1193;p9"/>
              <p:cNvSpPr/>
              <p:nvPr/>
            </p:nvSpPr>
            <p:spPr>
              <a:xfrm>
                <a:off x="684275" y="3028300"/>
                <a:ext cx="1725" cy="1625"/>
              </a:xfrm>
              <a:custGeom>
                <a:avLst/>
                <a:gdLst/>
                <a:ahLst/>
                <a:cxnLst/>
                <a:rect l="l" t="t" r="r" b="b"/>
                <a:pathLst>
                  <a:path w="69" h="65" extrusionOk="0">
                    <a:moveTo>
                      <a:pt x="1" y="1"/>
                    </a:moveTo>
                    <a:lnTo>
                      <a:pt x="1" y="65"/>
                    </a:lnTo>
                    <a:lnTo>
                      <a:pt x="68" y="65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4" name="Google Shape;1194;p9"/>
              <p:cNvSpPr/>
              <p:nvPr/>
            </p:nvSpPr>
            <p:spPr>
              <a:xfrm>
                <a:off x="886200" y="3442750"/>
                <a:ext cx="1300" cy="1325"/>
              </a:xfrm>
              <a:custGeom>
                <a:avLst/>
                <a:gdLst/>
                <a:ahLst/>
                <a:cxnLst/>
                <a:rect l="l" t="t" r="r" b="b"/>
                <a:pathLst>
                  <a:path w="52" h="53" extrusionOk="0">
                    <a:moveTo>
                      <a:pt x="0" y="1"/>
                    </a:moveTo>
                    <a:lnTo>
                      <a:pt x="0" y="52"/>
                    </a:lnTo>
                    <a:lnTo>
                      <a:pt x="51" y="52"/>
                    </a:lnTo>
                    <a:lnTo>
                      <a:pt x="51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5" name="Google Shape;1195;p9"/>
              <p:cNvSpPr/>
              <p:nvPr/>
            </p:nvSpPr>
            <p:spPr>
              <a:xfrm>
                <a:off x="897875" y="3595250"/>
                <a:ext cx="132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53" h="52" extrusionOk="0">
                    <a:moveTo>
                      <a:pt x="1" y="1"/>
                    </a:moveTo>
                    <a:lnTo>
                      <a:pt x="1" y="52"/>
                    </a:lnTo>
                    <a:lnTo>
                      <a:pt x="52" y="52"/>
                    </a:lnTo>
                    <a:lnTo>
                      <a:pt x="52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6" name="Google Shape;1196;p9"/>
              <p:cNvSpPr/>
              <p:nvPr/>
            </p:nvSpPr>
            <p:spPr>
              <a:xfrm>
                <a:off x="878175" y="3493775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7" name="Google Shape;1197;p9"/>
              <p:cNvSpPr/>
              <p:nvPr/>
            </p:nvSpPr>
            <p:spPr>
              <a:xfrm>
                <a:off x="807375" y="317975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8" name="Google Shape;1198;p9"/>
              <p:cNvSpPr/>
              <p:nvPr/>
            </p:nvSpPr>
            <p:spPr>
              <a:xfrm>
                <a:off x="656575" y="3272900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1" y="0"/>
                    </a:moveTo>
                    <a:lnTo>
                      <a:pt x="1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9" name="Google Shape;1199;p9"/>
              <p:cNvSpPr/>
              <p:nvPr/>
            </p:nvSpPr>
            <p:spPr>
              <a:xfrm>
                <a:off x="549825" y="3363325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7"/>
                    </a:lnTo>
                    <a:lnTo>
                      <a:pt x="67" y="67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0" name="Google Shape;1200;p9"/>
              <p:cNvSpPr/>
              <p:nvPr/>
            </p:nvSpPr>
            <p:spPr>
              <a:xfrm>
                <a:off x="598500" y="350780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0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1" name="Google Shape;1201;p9"/>
              <p:cNvSpPr/>
              <p:nvPr/>
            </p:nvSpPr>
            <p:spPr>
              <a:xfrm>
                <a:off x="712325" y="3702650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2" name="Google Shape;1202;p9"/>
              <p:cNvSpPr/>
              <p:nvPr/>
            </p:nvSpPr>
            <p:spPr>
              <a:xfrm>
                <a:off x="766700" y="3540475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3" name="Google Shape;1203;p9"/>
              <p:cNvSpPr/>
              <p:nvPr/>
            </p:nvSpPr>
            <p:spPr>
              <a:xfrm>
                <a:off x="887475" y="373540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4" name="Google Shape;1204;p9"/>
              <p:cNvSpPr/>
              <p:nvPr/>
            </p:nvSpPr>
            <p:spPr>
              <a:xfrm>
                <a:off x="656900" y="3401350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5" name="Google Shape;1205;p9"/>
              <p:cNvSpPr/>
              <p:nvPr/>
            </p:nvSpPr>
            <p:spPr>
              <a:xfrm>
                <a:off x="774375" y="3366275"/>
                <a:ext cx="14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6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55" y="68"/>
                    </a:lnTo>
                    <a:lnTo>
                      <a:pt x="5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6" name="Google Shape;1206;p9"/>
              <p:cNvSpPr/>
              <p:nvPr/>
            </p:nvSpPr>
            <p:spPr>
              <a:xfrm>
                <a:off x="852475" y="36005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7" name="Google Shape;1207;p9"/>
              <p:cNvSpPr/>
              <p:nvPr/>
            </p:nvSpPr>
            <p:spPr>
              <a:xfrm>
                <a:off x="857450" y="3060975"/>
                <a:ext cx="1375" cy="14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56" extrusionOk="0">
                    <a:moveTo>
                      <a:pt x="0" y="1"/>
                    </a:moveTo>
                    <a:lnTo>
                      <a:pt x="0" y="55"/>
                    </a:lnTo>
                    <a:lnTo>
                      <a:pt x="54" y="55"/>
                    </a:lnTo>
                    <a:lnTo>
                      <a:pt x="54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8" name="Google Shape;1208;p9"/>
              <p:cNvSpPr/>
              <p:nvPr/>
            </p:nvSpPr>
            <p:spPr>
              <a:xfrm>
                <a:off x="570150" y="3498825"/>
                <a:ext cx="1725" cy="1625"/>
              </a:xfrm>
              <a:custGeom>
                <a:avLst/>
                <a:gdLst/>
                <a:ahLst/>
                <a:cxnLst/>
                <a:rect l="l" t="t" r="r" b="b"/>
                <a:pathLst>
                  <a:path w="69" h="65" extrusionOk="0">
                    <a:moveTo>
                      <a:pt x="1" y="0"/>
                    </a:moveTo>
                    <a:lnTo>
                      <a:pt x="1" y="65"/>
                    </a:lnTo>
                    <a:lnTo>
                      <a:pt x="68" y="65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9" name="Google Shape;1209;p9"/>
              <p:cNvSpPr/>
              <p:nvPr/>
            </p:nvSpPr>
            <p:spPr>
              <a:xfrm>
                <a:off x="726025" y="33459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7" y="68"/>
                    </a:lnTo>
                    <a:lnTo>
                      <a:pt x="67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0" name="Google Shape;1210;p9"/>
              <p:cNvSpPr/>
              <p:nvPr/>
            </p:nvSpPr>
            <p:spPr>
              <a:xfrm>
                <a:off x="867850" y="3149075"/>
                <a:ext cx="1625" cy="1400"/>
              </a:xfrm>
              <a:custGeom>
                <a:avLst/>
                <a:gdLst/>
                <a:ahLst/>
                <a:cxnLst/>
                <a:rect l="l" t="t" r="r" b="b"/>
                <a:pathLst>
                  <a:path w="65" h="56" extrusionOk="0">
                    <a:moveTo>
                      <a:pt x="0" y="1"/>
                    </a:moveTo>
                    <a:lnTo>
                      <a:pt x="0" y="55"/>
                    </a:lnTo>
                    <a:lnTo>
                      <a:pt x="65" y="55"/>
                    </a:lnTo>
                    <a:lnTo>
                      <a:pt x="6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1" name="Google Shape;1211;p9"/>
              <p:cNvSpPr/>
              <p:nvPr/>
            </p:nvSpPr>
            <p:spPr>
              <a:xfrm>
                <a:off x="657225" y="314740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67" y="68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2" name="Google Shape;1212;p9"/>
              <p:cNvSpPr/>
              <p:nvPr/>
            </p:nvSpPr>
            <p:spPr>
              <a:xfrm>
                <a:off x="710625" y="366830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0"/>
                    </a:moveTo>
                    <a:lnTo>
                      <a:pt x="1" y="67"/>
                    </a:lnTo>
                    <a:lnTo>
                      <a:pt x="68" y="67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3" name="Google Shape;1213;p9"/>
              <p:cNvSpPr/>
              <p:nvPr/>
            </p:nvSpPr>
            <p:spPr>
              <a:xfrm>
                <a:off x="899175" y="3347625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7"/>
                    </a:lnTo>
                    <a:lnTo>
                      <a:pt x="67" y="67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4" name="Google Shape;1214;p9"/>
              <p:cNvSpPr/>
              <p:nvPr/>
            </p:nvSpPr>
            <p:spPr>
              <a:xfrm>
                <a:off x="902850" y="322685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5" name="Google Shape;1215;p9"/>
              <p:cNvSpPr/>
              <p:nvPr/>
            </p:nvSpPr>
            <p:spPr>
              <a:xfrm>
                <a:off x="819075" y="3437075"/>
                <a:ext cx="137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52" extrusionOk="0">
                    <a:moveTo>
                      <a:pt x="1" y="1"/>
                    </a:moveTo>
                    <a:lnTo>
                      <a:pt x="1" y="52"/>
                    </a:lnTo>
                    <a:lnTo>
                      <a:pt x="55" y="52"/>
                    </a:lnTo>
                    <a:lnTo>
                      <a:pt x="5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6" name="Google Shape;1216;p9"/>
              <p:cNvSpPr/>
              <p:nvPr/>
            </p:nvSpPr>
            <p:spPr>
              <a:xfrm>
                <a:off x="708625" y="3222125"/>
                <a:ext cx="3400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35" extrusionOk="0">
                    <a:moveTo>
                      <a:pt x="1" y="0"/>
                    </a:moveTo>
                    <a:lnTo>
                      <a:pt x="1" y="135"/>
                    </a:lnTo>
                    <a:lnTo>
                      <a:pt x="135" y="135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7" name="Google Shape;1217;p9"/>
              <p:cNvSpPr/>
              <p:nvPr/>
            </p:nvSpPr>
            <p:spPr>
              <a:xfrm>
                <a:off x="892525" y="3304200"/>
                <a:ext cx="3375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36" extrusionOk="0">
                    <a:moveTo>
                      <a:pt x="0" y="1"/>
                    </a:moveTo>
                    <a:lnTo>
                      <a:pt x="0" y="135"/>
                    </a:lnTo>
                    <a:lnTo>
                      <a:pt x="135" y="135"/>
                    </a:lnTo>
                    <a:lnTo>
                      <a:pt x="13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8" name="Google Shape;1218;p9"/>
              <p:cNvSpPr/>
              <p:nvPr/>
            </p:nvSpPr>
            <p:spPr>
              <a:xfrm>
                <a:off x="567850" y="3582200"/>
                <a:ext cx="3300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5" extrusionOk="0">
                    <a:moveTo>
                      <a:pt x="0" y="0"/>
                    </a:moveTo>
                    <a:lnTo>
                      <a:pt x="0" y="135"/>
                    </a:lnTo>
                    <a:lnTo>
                      <a:pt x="131" y="135"/>
                    </a:lnTo>
                    <a:lnTo>
                      <a:pt x="131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9" name="Google Shape;1219;p9"/>
              <p:cNvSpPr/>
              <p:nvPr/>
            </p:nvSpPr>
            <p:spPr>
              <a:xfrm>
                <a:off x="751725" y="3706650"/>
                <a:ext cx="3300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6" extrusionOk="0">
                    <a:moveTo>
                      <a:pt x="0" y="1"/>
                    </a:moveTo>
                    <a:lnTo>
                      <a:pt x="0" y="135"/>
                    </a:lnTo>
                    <a:lnTo>
                      <a:pt x="132" y="135"/>
                    </a:lnTo>
                    <a:lnTo>
                      <a:pt x="132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0" name="Google Shape;1220;p9"/>
              <p:cNvSpPr/>
              <p:nvPr/>
            </p:nvSpPr>
            <p:spPr>
              <a:xfrm>
                <a:off x="696950" y="3531500"/>
                <a:ext cx="3375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36" extrusionOk="0">
                    <a:moveTo>
                      <a:pt x="0" y="0"/>
                    </a:moveTo>
                    <a:lnTo>
                      <a:pt x="0" y="135"/>
                    </a:lnTo>
                    <a:lnTo>
                      <a:pt x="135" y="135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1" name="Google Shape;1221;p9"/>
              <p:cNvSpPr/>
              <p:nvPr/>
            </p:nvSpPr>
            <p:spPr>
              <a:xfrm>
                <a:off x="679950" y="3419700"/>
                <a:ext cx="3325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5" extrusionOk="0">
                    <a:moveTo>
                      <a:pt x="1" y="0"/>
                    </a:moveTo>
                    <a:lnTo>
                      <a:pt x="1" y="135"/>
                    </a:lnTo>
                    <a:lnTo>
                      <a:pt x="132" y="135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2" name="Google Shape;1222;p9"/>
              <p:cNvSpPr/>
              <p:nvPr/>
            </p:nvSpPr>
            <p:spPr>
              <a:xfrm>
                <a:off x="836450" y="3355300"/>
                <a:ext cx="3400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36" extrusionOk="0">
                    <a:moveTo>
                      <a:pt x="1" y="1"/>
                    </a:moveTo>
                    <a:lnTo>
                      <a:pt x="1" y="135"/>
                    </a:lnTo>
                    <a:lnTo>
                      <a:pt x="135" y="135"/>
                    </a:lnTo>
                    <a:lnTo>
                      <a:pt x="13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23" name="Google Shape;1223;p9"/>
            <p:cNvGrpSpPr/>
            <p:nvPr/>
          </p:nvGrpSpPr>
          <p:grpSpPr>
            <a:xfrm rot="5400000">
              <a:off x="3406651" y="-1249544"/>
              <a:ext cx="2644414" cy="5143478"/>
              <a:chOff x="540125" y="3028300"/>
              <a:chExt cx="364425" cy="708800"/>
            </a:xfrm>
          </p:grpSpPr>
          <p:sp>
            <p:nvSpPr>
              <p:cNvPr id="1224" name="Google Shape;1224;p9"/>
              <p:cNvSpPr/>
              <p:nvPr/>
            </p:nvSpPr>
            <p:spPr>
              <a:xfrm>
                <a:off x="633200" y="3204825"/>
                <a:ext cx="3375" cy="2975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19" extrusionOk="0">
                    <a:moveTo>
                      <a:pt x="0" y="0"/>
                    </a:moveTo>
                    <a:lnTo>
                      <a:pt x="0" y="119"/>
                    </a:lnTo>
                    <a:lnTo>
                      <a:pt x="135" y="119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5" name="Google Shape;1225;p9"/>
              <p:cNvSpPr/>
              <p:nvPr/>
            </p:nvSpPr>
            <p:spPr>
              <a:xfrm>
                <a:off x="763725" y="3083325"/>
                <a:ext cx="3325" cy="307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23" extrusionOk="0">
                    <a:moveTo>
                      <a:pt x="1" y="0"/>
                    </a:moveTo>
                    <a:lnTo>
                      <a:pt x="1" y="122"/>
                    </a:lnTo>
                    <a:lnTo>
                      <a:pt x="132" y="122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6" name="Google Shape;1226;p9"/>
              <p:cNvSpPr/>
              <p:nvPr/>
            </p:nvSpPr>
            <p:spPr>
              <a:xfrm>
                <a:off x="540125" y="3330950"/>
                <a:ext cx="3000" cy="3325"/>
              </a:xfrm>
              <a:custGeom>
                <a:avLst/>
                <a:gdLst/>
                <a:ahLst/>
                <a:cxnLst/>
                <a:rect l="l" t="t" r="r" b="b"/>
                <a:pathLst>
                  <a:path w="120" h="133" extrusionOk="0">
                    <a:moveTo>
                      <a:pt x="1" y="1"/>
                    </a:moveTo>
                    <a:lnTo>
                      <a:pt x="1" y="132"/>
                    </a:lnTo>
                    <a:lnTo>
                      <a:pt x="119" y="132"/>
                    </a:lnTo>
                    <a:lnTo>
                      <a:pt x="119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7" name="Google Shape;1227;p9"/>
              <p:cNvSpPr/>
              <p:nvPr/>
            </p:nvSpPr>
            <p:spPr>
              <a:xfrm>
                <a:off x="595875" y="3081650"/>
                <a:ext cx="3300" cy="305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22" extrusionOk="0">
                    <a:moveTo>
                      <a:pt x="0" y="0"/>
                    </a:moveTo>
                    <a:lnTo>
                      <a:pt x="0" y="122"/>
                    </a:lnTo>
                    <a:lnTo>
                      <a:pt x="132" y="122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8" name="Google Shape;1228;p9"/>
              <p:cNvSpPr/>
              <p:nvPr/>
            </p:nvSpPr>
            <p:spPr>
              <a:xfrm>
                <a:off x="579850" y="31480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9" name="Google Shape;1229;p9"/>
              <p:cNvSpPr/>
              <p:nvPr/>
            </p:nvSpPr>
            <p:spPr>
              <a:xfrm>
                <a:off x="743300" y="3114725"/>
                <a:ext cx="172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52" extrusionOk="0">
                    <a:moveTo>
                      <a:pt x="1" y="0"/>
                    </a:moveTo>
                    <a:lnTo>
                      <a:pt x="1" y="52"/>
                    </a:lnTo>
                    <a:lnTo>
                      <a:pt x="68" y="52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0" name="Google Shape;1230;p9"/>
              <p:cNvSpPr/>
              <p:nvPr/>
            </p:nvSpPr>
            <p:spPr>
              <a:xfrm>
                <a:off x="684275" y="3028300"/>
                <a:ext cx="1725" cy="1625"/>
              </a:xfrm>
              <a:custGeom>
                <a:avLst/>
                <a:gdLst/>
                <a:ahLst/>
                <a:cxnLst/>
                <a:rect l="l" t="t" r="r" b="b"/>
                <a:pathLst>
                  <a:path w="69" h="65" extrusionOk="0">
                    <a:moveTo>
                      <a:pt x="1" y="1"/>
                    </a:moveTo>
                    <a:lnTo>
                      <a:pt x="1" y="65"/>
                    </a:lnTo>
                    <a:lnTo>
                      <a:pt x="68" y="65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1" name="Google Shape;1231;p9"/>
              <p:cNvSpPr/>
              <p:nvPr/>
            </p:nvSpPr>
            <p:spPr>
              <a:xfrm>
                <a:off x="886200" y="3442750"/>
                <a:ext cx="1300" cy="1325"/>
              </a:xfrm>
              <a:custGeom>
                <a:avLst/>
                <a:gdLst/>
                <a:ahLst/>
                <a:cxnLst/>
                <a:rect l="l" t="t" r="r" b="b"/>
                <a:pathLst>
                  <a:path w="52" h="53" extrusionOk="0">
                    <a:moveTo>
                      <a:pt x="0" y="1"/>
                    </a:moveTo>
                    <a:lnTo>
                      <a:pt x="0" y="52"/>
                    </a:lnTo>
                    <a:lnTo>
                      <a:pt x="51" y="52"/>
                    </a:lnTo>
                    <a:lnTo>
                      <a:pt x="51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2" name="Google Shape;1232;p9"/>
              <p:cNvSpPr/>
              <p:nvPr/>
            </p:nvSpPr>
            <p:spPr>
              <a:xfrm>
                <a:off x="897875" y="3595250"/>
                <a:ext cx="132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53" h="52" extrusionOk="0">
                    <a:moveTo>
                      <a:pt x="1" y="1"/>
                    </a:moveTo>
                    <a:lnTo>
                      <a:pt x="1" y="52"/>
                    </a:lnTo>
                    <a:lnTo>
                      <a:pt x="52" y="52"/>
                    </a:lnTo>
                    <a:lnTo>
                      <a:pt x="52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3" name="Google Shape;1233;p9"/>
              <p:cNvSpPr/>
              <p:nvPr/>
            </p:nvSpPr>
            <p:spPr>
              <a:xfrm>
                <a:off x="878175" y="3493775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4" name="Google Shape;1234;p9"/>
              <p:cNvSpPr/>
              <p:nvPr/>
            </p:nvSpPr>
            <p:spPr>
              <a:xfrm>
                <a:off x="807375" y="317975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5" name="Google Shape;1235;p9"/>
              <p:cNvSpPr/>
              <p:nvPr/>
            </p:nvSpPr>
            <p:spPr>
              <a:xfrm>
                <a:off x="656575" y="3272900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1" y="0"/>
                    </a:moveTo>
                    <a:lnTo>
                      <a:pt x="1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6" name="Google Shape;1236;p9"/>
              <p:cNvSpPr/>
              <p:nvPr/>
            </p:nvSpPr>
            <p:spPr>
              <a:xfrm>
                <a:off x="549825" y="3363325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7"/>
                    </a:lnTo>
                    <a:lnTo>
                      <a:pt x="67" y="67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7" name="Google Shape;1237;p9"/>
              <p:cNvSpPr/>
              <p:nvPr/>
            </p:nvSpPr>
            <p:spPr>
              <a:xfrm>
                <a:off x="598500" y="350780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0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8" name="Google Shape;1238;p9"/>
              <p:cNvSpPr/>
              <p:nvPr/>
            </p:nvSpPr>
            <p:spPr>
              <a:xfrm>
                <a:off x="712325" y="3702650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9" name="Google Shape;1239;p9"/>
              <p:cNvSpPr/>
              <p:nvPr/>
            </p:nvSpPr>
            <p:spPr>
              <a:xfrm>
                <a:off x="766700" y="3540475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0" name="Google Shape;1240;p9"/>
              <p:cNvSpPr/>
              <p:nvPr/>
            </p:nvSpPr>
            <p:spPr>
              <a:xfrm>
                <a:off x="887475" y="373540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1" name="Google Shape;1241;p9"/>
              <p:cNvSpPr/>
              <p:nvPr/>
            </p:nvSpPr>
            <p:spPr>
              <a:xfrm>
                <a:off x="656900" y="3401350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2" name="Google Shape;1242;p9"/>
              <p:cNvSpPr/>
              <p:nvPr/>
            </p:nvSpPr>
            <p:spPr>
              <a:xfrm>
                <a:off x="774375" y="3366275"/>
                <a:ext cx="14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6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55" y="68"/>
                    </a:lnTo>
                    <a:lnTo>
                      <a:pt x="5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3" name="Google Shape;1243;p9"/>
              <p:cNvSpPr/>
              <p:nvPr/>
            </p:nvSpPr>
            <p:spPr>
              <a:xfrm>
                <a:off x="852475" y="36005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4" name="Google Shape;1244;p9"/>
              <p:cNvSpPr/>
              <p:nvPr/>
            </p:nvSpPr>
            <p:spPr>
              <a:xfrm>
                <a:off x="857450" y="3060975"/>
                <a:ext cx="1375" cy="14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56" extrusionOk="0">
                    <a:moveTo>
                      <a:pt x="0" y="1"/>
                    </a:moveTo>
                    <a:lnTo>
                      <a:pt x="0" y="55"/>
                    </a:lnTo>
                    <a:lnTo>
                      <a:pt x="54" y="55"/>
                    </a:lnTo>
                    <a:lnTo>
                      <a:pt x="54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5" name="Google Shape;1245;p9"/>
              <p:cNvSpPr/>
              <p:nvPr/>
            </p:nvSpPr>
            <p:spPr>
              <a:xfrm>
                <a:off x="570150" y="3498825"/>
                <a:ext cx="1725" cy="1625"/>
              </a:xfrm>
              <a:custGeom>
                <a:avLst/>
                <a:gdLst/>
                <a:ahLst/>
                <a:cxnLst/>
                <a:rect l="l" t="t" r="r" b="b"/>
                <a:pathLst>
                  <a:path w="69" h="65" extrusionOk="0">
                    <a:moveTo>
                      <a:pt x="1" y="0"/>
                    </a:moveTo>
                    <a:lnTo>
                      <a:pt x="1" y="65"/>
                    </a:lnTo>
                    <a:lnTo>
                      <a:pt x="68" y="65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6" name="Google Shape;1246;p9"/>
              <p:cNvSpPr/>
              <p:nvPr/>
            </p:nvSpPr>
            <p:spPr>
              <a:xfrm>
                <a:off x="726025" y="33459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7" y="68"/>
                    </a:lnTo>
                    <a:lnTo>
                      <a:pt x="67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7" name="Google Shape;1247;p9"/>
              <p:cNvSpPr/>
              <p:nvPr/>
            </p:nvSpPr>
            <p:spPr>
              <a:xfrm>
                <a:off x="867850" y="3149075"/>
                <a:ext cx="1625" cy="1400"/>
              </a:xfrm>
              <a:custGeom>
                <a:avLst/>
                <a:gdLst/>
                <a:ahLst/>
                <a:cxnLst/>
                <a:rect l="l" t="t" r="r" b="b"/>
                <a:pathLst>
                  <a:path w="65" h="56" extrusionOk="0">
                    <a:moveTo>
                      <a:pt x="0" y="1"/>
                    </a:moveTo>
                    <a:lnTo>
                      <a:pt x="0" y="55"/>
                    </a:lnTo>
                    <a:lnTo>
                      <a:pt x="65" y="55"/>
                    </a:lnTo>
                    <a:lnTo>
                      <a:pt x="6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8" name="Google Shape;1248;p9"/>
              <p:cNvSpPr/>
              <p:nvPr/>
            </p:nvSpPr>
            <p:spPr>
              <a:xfrm>
                <a:off x="657225" y="314740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67" y="68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9" name="Google Shape;1249;p9"/>
              <p:cNvSpPr/>
              <p:nvPr/>
            </p:nvSpPr>
            <p:spPr>
              <a:xfrm>
                <a:off x="710625" y="366830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0"/>
                    </a:moveTo>
                    <a:lnTo>
                      <a:pt x="1" y="67"/>
                    </a:lnTo>
                    <a:lnTo>
                      <a:pt x="68" y="67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0" name="Google Shape;1250;p9"/>
              <p:cNvSpPr/>
              <p:nvPr/>
            </p:nvSpPr>
            <p:spPr>
              <a:xfrm>
                <a:off x="899175" y="3347625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7"/>
                    </a:lnTo>
                    <a:lnTo>
                      <a:pt x="67" y="67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1" name="Google Shape;1251;p9"/>
              <p:cNvSpPr/>
              <p:nvPr/>
            </p:nvSpPr>
            <p:spPr>
              <a:xfrm>
                <a:off x="902850" y="322685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2" name="Google Shape;1252;p9"/>
              <p:cNvSpPr/>
              <p:nvPr/>
            </p:nvSpPr>
            <p:spPr>
              <a:xfrm>
                <a:off x="819075" y="3437075"/>
                <a:ext cx="137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52" extrusionOk="0">
                    <a:moveTo>
                      <a:pt x="1" y="1"/>
                    </a:moveTo>
                    <a:lnTo>
                      <a:pt x="1" y="52"/>
                    </a:lnTo>
                    <a:lnTo>
                      <a:pt x="55" y="52"/>
                    </a:lnTo>
                    <a:lnTo>
                      <a:pt x="5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3" name="Google Shape;1253;p9"/>
              <p:cNvSpPr/>
              <p:nvPr/>
            </p:nvSpPr>
            <p:spPr>
              <a:xfrm>
                <a:off x="708625" y="3222125"/>
                <a:ext cx="3400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35" extrusionOk="0">
                    <a:moveTo>
                      <a:pt x="1" y="0"/>
                    </a:moveTo>
                    <a:lnTo>
                      <a:pt x="1" y="135"/>
                    </a:lnTo>
                    <a:lnTo>
                      <a:pt x="135" y="135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4" name="Google Shape;1254;p9"/>
              <p:cNvSpPr/>
              <p:nvPr/>
            </p:nvSpPr>
            <p:spPr>
              <a:xfrm>
                <a:off x="892525" y="3304200"/>
                <a:ext cx="3375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36" extrusionOk="0">
                    <a:moveTo>
                      <a:pt x="0" y="1"/>
                    </a:moveTo>
                    <a:lnTo>
                      <a:pt x="0" y="135"/>
                    </a:lnTo>
                    <a:lnTo>
                      <a:pt x="135" y="135"/>
                    </a:lnTo>
                    <a:lnTo>
                      <a:pt x="13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5" name="Google Shape;1255;p9"/>
              <p:cNvSpPr/>
              <p:nvPr/>
            </p:nvSpPr>
            <p:spPr>
              <a:xfrm>
                <a:off x="567850" y="3582200"/>
                <a:ext cx="3300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5" extrusionOk="0">
                    <a:moveTo>
                      <a:pt x="0" y="0"/>
                    </a:moveTo>
                    <a:lnTo>
                      <a:pt x="0" y="135"/>
                    </a:lnTo>
                    <a:lnTo>
                      <a:pt x="131" y="135"/>
                    </a:lnTo>
                    <a:lnTo>
                      <a:pt x="131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6" name="Google Shape;1256;p9"/>
              <p:cNvSpPr/>
              <p:nvPr/>
            </p:nvSpPr>
            <p:spPr>
              <a:xfrm>
                <a:off x="751725" y="3706650"/>
                <a:ext cx="3300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6" extrusionOk="0">
                    <a:moveTo>
                      <a:pt x="0" y="1"/>
                    </a:moveTo>
                    <a:lnTo>
                      <a:pt x="0" y="135"/>
                    </a:lnTo>
                    <a:lnTo>
                      <a:pt x="132" y="135"/>
                    </a:lnTo>
                    <a:lnTo>
                      <a:pt x="132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7" name="Google Shape;1257;p9"/>
              <p:cNvSpPr/>
              <p:nvPr/>
            </p:nvSpPr>
            <p:spPr>
              <a:xfrm>
                <a:off x="696950" y="3531500"/>
                <a:ext cx="3375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36" extrusionOk="0">
                    <a:moveTo>
                      <a:pt x="0" y="0"/>
                    </a:moveTo>
                    <a:lnTo>
                      <a:pt x="0" y="135"/>
                    </a:lnTo>
                    <a:lnTo>
                      <a:pt x="135" y="135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8" name="Google Shape;1258;p9"/>
              <p:cNvSpPr/>
              <p:nvPr/>
            </p:nvSpPr>
            <p:spPr>
              <a:xfrm>
                <a:off x="679950" y="3419700"/>
                <a:ext cx="3325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5" extrusionOk="0">
                    <a:moveTo>
                      <a:pt x="1" y="0"/>
                    </a:moveTo>
                    <a:lnTo>
                      <a:pt x="1" y="135"/>
                    </a:lnTo>
                    <a:lnTo>
                      <a:pt x="132" y="135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9" name="Google Shape;1259;p9"/>
              <p:cNvSpPr/>
              <p:nvPr/>
            </p:nvSpPr>
            <p:spPr>
              <a:xfrm>
                <a:off x="836450" y="3355300"/>
                <a:ext cx="3400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36" extrusionOk="0">
                    <a:moveTo>
                      <a:pt x="1" y="1"/>
                    </a:moveTo>
                    <a:lnTo>
                      <a:pt x="1" y="135"/>
                    </a:lnTo>
                    <a:lnTo>
                      <a:pt x="135" y="135"/>
                    </a:lnTo>
                    <a:lnTo>
                      <a:pt x="13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60" name="Google Shape;1260;p9"/>
            <p:cNvGrpSpPr/>
            <p:nvPr/>
          </p:nvGrpSpPr>
          <p:grpSpPr>
            <a:xfrm rot="5400000">
              <a:off x="3406651" y="1243856"/>
              <a:ext cx="2644414" cy="5143478"/>
              <a:chOff x="540125" y="3028300"/>
              <a:chExt cx="364425" cy="708800"/>
            </a:xfrm>
          </p:grpSpPr>
          <p:sp>
            <p:nvSpPr>
              <p:cNvPr id="1261" name="Google Shape;1261;p9"/>
              <p:cNvSpPr/>
              <p:nvPr/>
            </p:nvSpPr>
            <p:spPr>
              <a:xfrm>
                <a:off x="633200" y="3204825"/>
                <a:ext cx="3375" cy="2975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19" extrusionOk="0">
                    <a:moveTo>
                      <a:pt x="0" y="0"/>
                    </a:moveTo>
                    <a:lnTo>
                      <a:pt x="0" y="119"/>
                    </a:lnTo>
                    <a:lnTo>
                      <a:pt x="135" y="119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2" name="Google Shape;1262;p9"/>
              <p:cNvSpPr/>
              <p:nvPr/>
            </p:nvSpPr>
            <p:spPr>
              <a:xfrm>
                <a:off x="763725" y="3083325"/>
                <a:ext cx="3325" cy="307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23" extrusionOk="0">
                    <a:moveTo>
                      <a:pt x="1" y="0"/>
                    </a:moveTo>
                    <a:lnTo>
                      <a:pt x="1" y="122"/>
                    </a:lnTo>
                    <a:lnTo>
                      <a:pt x="132" y="122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3" name="Google Shape;1263;p9"/>
              <p:cNvSpPr/>
              <p:nvPr/>
            </p:nvSpPr>
            <p:spPr>
              <a:xfrm>
                <a:off x="540125" y="3330950"/>
                <a:ext cx="3000" cy="3325"/>
              </a:xfrm>
              <a:custGeom>
                <a:avLst/>
                <a:gdLst/>
                <a:ahLst/>
                <a:cxnLst/>
                <a:rect l="l" t="t" r="r" b="b"/>
                <a:pathLst>
                  <a:path w="120" h="133" extrusionOk="0">
                    <a:moveTo>
                      <a:pt x="1" y="1"/>
                    </a:moveTo>
                    <a:lnTo>
                      <a:pt x="1" y="132"/>
                    </a:lnTo>
                    <a:lnTo>
                      <a:pt x="119" y="132"/>
                    </a:lnTo>
                    <a:lnTo>
                      <a:pt x="119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4" name="Google Shape;1264;p9"/>
              <p:cNvSpPr/>
              <p:nvPr/>
            </p:nvSpPr>
            <p:spPr>
              <a:xfrm>
                <a:off x="595875" y="3081650"/>
                <a:ext cx="3300" cy="305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22" extrusionOk="0">
                    <a:moveTo>
                      <a:pt x="0" y="0"/>
                    </a:moveTo>
                    <a:lnTo>
                      <a:pt x="0" y="122"/>
                    </a:lnTo>
                    <a:lnTo>
                      <a:pt x="132" y="122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5" name="Google Shape;1265;p9"/>
              <p:cNvSpPr/>
              <p:nvPr/>
            </p:nvSpPr>
            <p:spPr>
              <a:xfrm>
                <a:off x="579850" y="31480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6" name="Google Shape;1266;p9"/>
              <p:cNvSpPr/>
              <p:nvPr/>
            </p:nvSpPr>
            <p:spPr>
              <a:xfrm>
                <a:off x="743300" y="3114725"/>
                <a:ext cx="172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52" extrusionOk="0">
                    <a:moveTo>
                      <a:pt x="1" y="0"/>
                    </a:moveTo>
                    <a:lnTo>
                      <a:pt x="1" y="52"/>
                    </a:lnTo>
                    <a:lnTo>
                      <a:pt x="68" y="52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7" name="Google Shape;1267;p9"/>
              <p:cNvSpPr/>
              <p:nvPr/>
            </p:nvSpPr>
            <p:spPr>
              <a:xfrm>
                <a:off x="684275" y="3028300"/>
                <a:ext cx="1725" cy="1625"/>
              </a:xfrm>
              <a:custGeom>
                <a:avLst/>
                <a:gdLst/>
                <a:ahLst/>
                <a:cxnLst/>
                <a:rect l="l" t="t" r="r" b="b"/>
                <a:pathLst>
                  <a:path w="69" h="65" extrusionOk="0">
                    <a:moveTo>
                      <a:pt x="1" y="1"/>
                    </a:moveTo>
                    <a:lnTo>
                      <a:pt x="1" y="65"/>
                    </a:lnTo>
                    <a:lnTo>
                      <a:pt x="68" y="65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8" name="Google Shape;1268;p9"/>
              <p:cNvSpPr/>
              <p:nvPr/>
            </p:nvSpPr>
            <p:spPr>
              <a:xfrm>
                <a:off x="886200" y="3442750"/>
                <a:ext cx="1300" cy="1325"/>
              </a:xfrm>
              <a:custGeom>
                <a:avLst/>
                <a:gdLst/>
                <a:ahLst/>
                <a:cxnLst/>
                <a:rect l="l" t="t" r="r" b="b"/>
                <a:pathLst>
                  <a:path w="52" h="53" extrusionOk="0">
                    <a:moveTo>
                      <a:pt x="0" y="1"/>
                    </a:moveTo>
                    <a:lnTo>
                      <a:pt x="0" y="52"/>
                    </a:lnTo>
                    <a:lnTo>
                      <a:pt x="51" y="52"/>
                    </a:lnTo>
                    <a:lnTo>
                      <a:pt x="51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9" name="Google Shape;1269;p9"/>
              <p:cNvSpPr/>
              <p:nvPr/>
            </p:nvSpPr>
            <p:spPr>
              <a:xfrm>
                <a:off x="897875" y="3595250"/>
                <a:ext cx="132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53" h="52" extrusionOk="0">
                    <a:moveTo>
                      <a:pt x="1" y="1"/>
                    </a:moveTo>
                    <a:lnTo>
                      <a:pt x="1" y="52"/>
                    </a:lnTo>
                    <a:lnTo>
                      <a:pt x="52" y="52"/>
                    </a:lnTo>
                    <a:lnTo>
                      <a:pt x="52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0" name="Google Shape;1270;p9"/>
              <p:cNvSpPr/>
              <p:nvPr/>
            </p:nvSpPr>
            <p:spPr>
              <a:xfrm>
                <a:off x="878175" y="3493775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1" name="Google Shape;1271;p9"/>
              <p:cNvSpPr/>
              <p:nvPr/>
            </p:nvSpPr>
            <p:spPr>
              <a:xfrm>
                <a:off x="807375" y="317975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2" name="Google Shape;1272;p9"/>
              <p:cNvSpPr/>
              <p:nvPr/>
            </p:nvSpPr>
            <p:spPr>
              <a:xfrm>
                <a:off x="656575" y="3272900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1" y="0"/>
                    </a:moveTo>
                    <a:lnTo>
                      <a:pt x="1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3" name="Google Shape;1273;p9"/>
              <p:cNvSpPr/>
              <p:nvPr/>
            </p:nvSpPr>
            <p:spPr>
              <a:xfrm>
                <a:off x="549825" y="3363325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7"/>
                    </a:lnTo>
                    <a:lnTo>
                      <a:pt x="67" y="67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4" name="Google Shape;1274;p9"/>
              <p:cNvSpPr/>
              <p:nvPr/>
            </p:nvSpPr>
            <p:spPr>
              <a:xfrm>
                <a:off x="598500" y="350780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0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5" name="Google Shape;1275;p9"/>
              <p:cNvSpPr/>
              <p:nvPr/>
            </p:nvSpPr>
            <p:spPr>
              <a:xfrm>
                <a:off x="712325" y="3702650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6" name="Google Shape;1276;p9"/>
              <p:cNvSpPr/>
              <p:nvPr/>
            </p:nvSpPr>
            <p:spPr>
              <a:xfrm>
                <a:off x="766700" y="3540475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7" name="Google Shape;1277;p9"/>
              <p:cNvSpPr/>
              <p:nvPr/>
            </p:nvSpPr>
            <p:spPr>
              <a:xfrm>
                <a:off x="887475" y="373540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8" name="Google Shape;1278;p9"/>
              <p:cNvSpPr/>
              <p:nvPr/>
            </p:nvSpPr>
            <p:spPr>
              <a:xfrm>
                <a:off x="656900" y="3401350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9" name="Google Shape;1279;p9"/>
              <p:cNvSpPr/>
              <p:nvPr/>
            </p:nvSpPr>
            <p:spPr>
              <a:xfrm>
                <a:off x="774375" y="3366275"/>
                <a:ext cx="14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6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55" y="68"/>
                    </a:lnTo>
                    <a:lnTo>
                      <a:pt x="5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0" name="Google Shape;1280;p9"/>
              <p:cNvSpPr/>
              <p:nvPr/>
            </p:nvSpPr>
            <p:spPr>
              <a:xfrm>
                <a:off x="852475" y="36005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1" name="Google Shape;1281;p9"/>
              <p:cNvSpPr/>
              <p:nvPr/>
            </p:nvSpPr>
            <p:spPr>
              <a:xfrm>
                <a:off x="857450" y="3060975"/>
                <a:ext cx="1375" cy="14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56" extrusionOk="0">
                    <a:moveTo>
                      <a:pt x="0" y="1"/>
                    </a:moveTo>
                    <a:lnTo>
                      <a:pt x="0" y="55"/>
                    </a:lnTo>
                    <a:lnTo>
                      <a:pt x="54" y="55"/>
                    </a:lnTo>
                    <a:lnTo>
                      <a:pt x="54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2" name="Google Shape;1282;p9"/>
              <p:cNvSpPr/>
              <p:nvPr/>
            </p:nvSpPr>
            <p:spPr>
              <a:xfrm>
                <a:off x="570150" y="3498825"/>
                <a:ext cx="1725" cy="1625"/>
              </a:xfrm>
              <a:custGeom>
                <a:avLst/>
                <a:gdLst/>
                <a:ahLst/>
                <a:cxnLst/>
                <a:rect l="l" t="t" r="r" b="b"/>
                <a:pathLst>
                  <a:path w="69" h="65" extrusionOk="0">
                    <a:moveTo>
                      <a:pt x="1" y="0"/>
                    </a:moveTo>
                    <a:lnTo>
                      <a:pt x="1" y="65"/>
                    </a:lnTo>
                    <a:lnTo>
                      <a:pt x="68" y="65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3" name="Google Shape;1283;p9"/>
              <p:cNvSpPr/>
              <p:nvPr/>
            </p:nvSpPr>
            <p:spPr>
              <a:xfrm>
                <a:off x="726025" y="33459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7" y="68"/>
                    </a:lnTo>
                    <a:lnTo>
                      <a:pt x="67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4" name="Google Shape;1284;p9"/>
              <p:cNvSpPr/>
              <p:nvPr/>
            </p:nvSpPr>
            <p:spPr>
              <a:xfrm>
                <a:off x="867850" y="3149075"/>
                <a:ext cx="1625" cy="1400"/>
              </a:xfrm>
              <a:custGeom>
                <a:avLst/>
                <a:gdLst/>
                <a:ahLst/>
                <a:cxnLst/>
                <a:rect l="l" t="t" r="r" b="b"/>
                <a:pathLst>
                  <a:path w="65" h="56" extrusionOk="0">
                    <a:moveTo>
                      <a:pt x="0" y="1"/>
                    </a:moveTo>
                    <a:lnTo>
                      <a:pt x="0" y="55"/>
                    </a:lnTo>
                    <a:lnTo>
                      <a:pt x="65" y="55"/>
                    </a:lnTo>
                    <a:lnTo>
                      <a:pt x="6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5" name="Google Shape;1285;p9"/>
              <p:cNvSpPr/>
              <p:nvPr/>
            </p:nvSpPr>
            <p:spPr>
              <a:xfrm>
                <a:off x="657225" y="314740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67" y="68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6" name="Google Shape;1286;p9"/>
              <p:cNvSpPr/>
              <p:nvPr/>
            </p:nvSpPr>
            <p:spPr>
              <a:xfrm>
                <a:off x="710625" y="366830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0"/>
                    </a:moveTo>
                    <a:lnTo>
                      <a:pt x="1" y="67"/>
                    </a:lnTo>
                    <a:lnTo>
                      <a:pt x="68" y="67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7" name="Google Shape;1287;p9"/>
              <p:cNvSpPr/>
              <p:nvPr/>
            </p:nvSpPr>
            <p:spPr>
              <a:xfrm>
                <a:off x="899175" y="3347625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7"/>
                    </a:lnTo>
                    <a:lnTo>
                      <a:pt x="67" y="67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8" name="Google Shape;1288;p9"/>
              <p:cNvSpPr/>
              <p:nvPr/>
            </p:nvSpPr>
            <p:spPr>
              <a:xfrm>
                <a:off x="902850" y="322685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9" name="Google Shape;1289;p9"/>
              <p:cNvSpPr/>
              <p:nvPr/>
            </p:nvSpPr>
            <p:spPr>
              <a:xfrm>
                <a:off x="819075" y="3437075"/>
                <a:ext cx="137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52" extrusionOk="0">
                    <a:moveTo>
                      <a:pt x="1" y="1"/>
                    </a:moveTo>
                    <a:lnTo>
                      <a:pt x="1" y="52"/>
                    </a:lnTo>
                    <a:lnTo>
                      <a:pt x="55" y="52"/>
                    </a:lnTo>
                    <a:lnTo>
                      <a:pt x="5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0" name="Google Shape;1290;p9"/>
              <p:cNvSpPr/>
              <p:nvPr/>
            </p:nvSpPr>
            <p:spPr>
              <a:xfrm>
                <a:off x="708625" y="3222125"/>
                <a:ext cx="3400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35" extrusionOk="0">
                    <a:moveTo>
                      <a:pt x="1" y="0"/>
                    </a:moveTo>
                    <a:lnTo>
                      <a:pt x="1" y="135"/>
                    </a:lnTo>
                    <a:lnTo>
                      <a:pt x="135" y="135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1" name="Google Shape;1291;p9"/>
              <p:cNvSpPr/>
              <p:nvPr/>
            </p:nvSpPr>
            <p:spPr>
              <a:xfrm>
                <a:off x="892525" y="3304200"/>
                <a:ext cx="3375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36" extrusionOk="0">
                    <a:moveTo>
                      <a:pt x="0" y="1"/>
                    </a:moveTo>
                    <a:lnTo>
                      <a:pt x="0" y="135"/>
                    </a:lnTo>
                    <a:lnTo>
                      <a:pt x="135" y="135"/>
                    </a:lnTo>
                    <a:lnTo>
                      <a:pt x="13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2" name="Google Shape;1292;p9"/>
              <p:cNvSpPr/>
              <p:nvPr/>
            </p:nvSpPr>
            <p:spPr>
              <a:xfrm>
                <a:off x="567850" y="3582200"/>
                <a:ext cx="3300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5" extrusionOk="0">
                    <a:moveTo>
                      <a:pt x="0" y="0"/>
                    </a:moveTo>
                    <a:lnTo>
                      <a:pt x="0" y="135"/>
                    </a:lnTo>
                    <a:lnTo>
                      <a:pt x="131" y="135"/>
                    </a:lnTo>
                    <a:lnTo>
                      <a:pt x="131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3" name="Google Shape;1293;p9"/>
              <p:cNvSpPr/>
              <p:nvPr/>
            </p:nvSpPr>
            <p:spPr>
              <a:xfrm>
                <a:off x="751725" y="3706650"/>
                <a:ext cx="3300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6" extrusionOk="0">
                    <a:moveTo>
                      <a:pt x="0" y="1"/>
                    </a:moveTo>
                    <a:lnTo>
                      <a:pt x="0" y="135"/>
                    </a:lnTo>
                    <a:lnTo>
                      <a:pt x="132" y="135"/>
                    </a:lnTo>
                    <a:lnTo>
                      <a:pt x="132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4" name="Google Shape;1294;p9"/>
              <p:cNvSpPr/>
              <p:nvPr/>
            </p:nvSpPr>
            <p:spPr>
              <a:xfrm>
                <a:off x="696950" y="3531500"/>
                <a:ext cx="3375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36" extrusionOk="0">
                    <a:moveTo>
                      <a:pt x="0" y="0"/>
                    </a:moveTo>
                    <a:lnTo>
                      <a:pt x="0" y="135"/>
                    </a:lnTo>
                    <a:lnTo>
                      <a:pt x="135" y="135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5" name="Google Shape;1295;p9"/>
              <p:cNvSpPr/>
              <p:nvPr/>
            </p:nvSpPr>
            <p:spPr>
              <a:xfrm>
                <a:off x="679950" y="3419700"/>
                <a:ext cx="3325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5" extrusionOk="0">
                    <a:moveTo>
                      <a:pt x="1" y="0"/>
                    </a:moveTo>
                    <a:lnTo>
                      <a:pt x="1" y="135"/>
                    </a:lnTo>
                    <a:lnTo>
                      <a:pt x="132" y="135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6" name="Google Shape;1296;p9"/>
              <p:cNvSpPr/>
              <p:nvPr/>
            </p:nvSpPr>
            <p:spPr>
              <a:xfrm>
                <a:off x="836450" y="3355300"/>
                <a:ext cx="3400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36" extrusionOk="0">
                    <a:moveTo>
                      <a:pt x="1" y="1"/>
                    </a:moveTo>
                    <a:lnTo>
                      <a:pt x="1" y="135"/>
                    </a:lnTo>
                    <a:lnTo>
                      <a:pt x="135" y="135"/>
                    </a:lnTo>
                    <a:lnTo>
                      <a:pt x="13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297" name="Google Shape;1297;p9"/>
          <p:cNvSpPr txBox="1">
            <a:spLocks noGrp="1"/>
          </p:cNvSpPr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298" name="Google Shape;1298;p9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" name="Google Shape;1300;p10"/>
          <p:cNvSpPr txBox="1">
            <a:spLocks noGrp="1"/>
          </p:cNvSpPr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1301" name="Google Shape;1301;p10"/>
          <p:cNvGrpSpPr/>
          <p:nvPr/>
        </p:nvGrpSpPr>
        <p:grpSpPr>
          <a:xfrm>
            <a:off x="116653" y="185058"/>
            <a:ext cx="8910952" cy="4773370"/>
            <a:chOff x="238425" y="1163850"/>
            <a:chExt cx="2110050" cy="1130300"/>
          </a:xfrm>
        </p:grpSpPr>
        <p:sp>
          <p:nvSpPr>
            <p:cNvPr id="1302" name="Google Shape;1302;p10"/>
            <p:cNvSpPr/>
            <p:nvPr/>
          </p:nvSpPr>
          <p:spPr>
            <a:xfrm>
              <a:off x="238425" y="1163850"/>
              <a:ext cx="2110050" cy="1130300"/>
            </a:xfrm>
            <a:custGeom>
              <a:avLst/>
              <a:gdLst/>
              <a:ahLst/>
              <a:cxnLst/>
              <a:rect l="l" t="t" r="r" b="b"/>
              <a:pathLst>
                <a:path w="84402" h="45212" extrusionOk="0">
                  <a:moveTo>
                    <a:pt x="84174" y="228"/>
                  </a:moveTo>
                  <a:lnTo>
                    <a:pt x="84174" y="39820"/>
                  </a:lnTo>
                  <a:cubicBezTo>
                    <a:pt x="82159" y="41835"/>
                    <a:pt x="81025" y="42969"/>
                    <a:pt x="79010" y="44984"/>
                  </a:cubicBezTo>
                  <a:lnTo>
                    <a:pt x="228" y="44984"/>
                  </a:lnTo>
                  <a:lnTo>
                    <a:pt x="228" y="5408"/>
                  </a:lnTo>
                  <a:cubicBezTo>
                    <a:pt x="2256" y="3380"/>
                    <a:pt x="3393" y="2259"/>
                    <a:pt x="5408" y="228"/>
                  </a:cubicBezTo>
                  <a:close/>
                  <a:moveTo>
                    <a:pt x="5315" y="0"/>
                  </a:moveTo>
                  <a:lnTo>
                    <a:pt x="5248" y="68"/>
                  </a:lnTo>
                  <a:lnTo>
                    <a:pt x="68" y="5248"/>
                  </a:lnTo>
                  <a:lnTo>
                    <a:pt x="1" y="5315"/>
                  </a:lnTo>
                  <a:lnTo>
                    <a:pt x="1" y="5408"/>
                  </a:lnTo>
                  <a:lnTo>
                    <a:pt x="1" y="44984"/>
                  </a:lnTo>
                  <a:lnTo>
                    <a:pt x="1" y="45212"/>
                  </a:lnTo>
                  <a:lnTo>
                    <a:pt x="79103" y="45212"/>
                  </a:lnTo>
                  <a:lnTo>
                    <a:pt x="79157" y="45145"/>
                  </a:lnTo>
                  <a:lnTo>
                    <a:pt x="82652" y="41662"/>
                  </a:lnTo>
                  <a:lnTo>
                    <a:pt x="84334" y="39980"/>
                  </a:lnTo>
                  <a:lnTo>
                    <a:pt x="84401" y="39913"/>
                  </a:lnTo>
                  <a:lnTo>
                    <a:pt x="84401" y="39820"/>
                  </a:lnTo>
                  <a:lnTo>
                    <a:pt x="84401" y="228"/>
                  </a:lnTo>
                  <a:lnTo>
                    <a:pt x="84401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6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10"/>
            <p:cNvSpPr/>
            <p:nvPr/>
          </p:nvSpPr>
          <p:spPr>
            <a:xfrm>
              <a:off x="244125" y="1169525"/>
              <a:ext cx="2098675" cy="1118950"/>
            </a:xfrm>
            <a:custGeom>
              <a:avLst/>
              <a:gdLst/>
              <a:ahLst/>
              <a:cxnLst/>
              <a:rect l="l" t="t" r="r" b="b"/>
              <a:pathLst>
                <a:path w="83947" h="44758" extrusionOk="0">
                  <a:moveTo>
                    <a:pt x="83866" y="81"/>
                  </a:moveTo>
                  <a:lnTo>
                    <a:pt x="83866" y="39552"/>
                  </a:lnTo>
                  <a:lnTo>
                    <a:pt x="82197" y="41221"/>
                  </a:lnTo>
                  <a:lnTo>
                    <a:pt x="78740" y="44677"/>
                  </a:lnTo>
                  <a:lnTo>
                    <a:pt x="93" y="44677"/>
                  </a:lnTo>
                  <a:lnTo>
                    <a:pt x="93" y="5206"/>
                  </a:lnTo>
                  <a:lnTo>
                    <a:pt x="5219" y="81"/>
                  </a:lnTo>
                  <a:close/>
                  <a:moveTo>
                    <a:pt x="5180" y="1"/>
                  </a:moveTo>
                  <a:cubicBezTo>
                    <a:pt x="3165" y="2032"/>
                    <a:pt x="2028" y="3153"/>
                    <a:pt x="0" y="5181"/>
                  </a:cubicBezTo>
                  <a:lnTo>
                    <a:pt x="0" y="44757"/>
                  </a:lnTo>
                  <a:lnTo>
                    <a:pt x="78782" y="44757"/>
                  </a:lnTo>
                  <a:cubicBezTo>
                    <a:pt x="80797" y="42742"/>
                    <a:pt x="81931" y="41608"/>
                    <a:pt x="83946" y="39593"/>
                  </a:cubicBezTo>
                  <a:lnTo>
                    <a:pt x="83946" y="1"/>
                  </a:lnTo>
                  <a:close/>
                </a:path>
              </a:pathLst>
            </a:custGeom>
            <a:solidFill>
              <a:srgbClr val="00C0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10"/>
            <p:cNvSpPr/>
            <p:nvPr/>
          </p:nvSpPr>
          <p:spPr>
            <a:xfrm>
              <a:off x="276475" y="1595675"/>
              <a:ext cx="15725" cy="266975"/>
            </a:xfrm>
            <a:custGeom>
              <a:avLst/>
              <a:gdLst/>
              <a:ahLst/>
              <a:cxnLst/>
              <a:rect l="l" t="t" r="r" b="b"/>
              <a:pathLst>
                <a:path w="629" h="10679" extrusionOk="0">
                  <a:moveTo>
                    <a:pt x="0" y="1"/>
                  </a:moveTo>
                  <a:lnTo>
                    <a:pt x="0" y="10678"/>
                  </a:lnTo>
                  <a:cubicBezTo>
                    <a:pt x="350" y="10678"/>
                    <a:pt x="628" y="10399"/>
                    <a:pt x="628" y="10053"/>
                  </a:cubicBezTo>
                  <a:lnTo>
                    <a:pt x="628" y="629"/>
                  </a:lnTo>
                  <a:cubicBezTo>
                    <a:pt x="628" y="283"/>
                    <a:pt x="350" y="1"/>
                    <a:pt x="0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10"/>
            <p:cNvSpPr/>
            <p:nvPr/>
          </p:nvSpPr>
          <p:spPr>
            <a:xfrm>
              <a:off x="2293750" y="1595675"/>
              <a:ext cx="15725" cy="266975"/>
            </a:xfrm>
            <a:custGeom>
              <a:avLst/>
              <a:gdLst/>
              <a:ahLst/>
              <a:cxnLst/>
              <a:rect l="l" t="t" r="r" b="b"/>
              <a:pathLst>
                <a:path w="629" h="10679" extrusionOk="0">
                  <a:moveTo>
                    <a:pt x="628" y="1"/>
                  </a:moveTo>
                  <a:cubicBezTo>
                    <a:pt x="279" y="1"/>
                    <a:pt x="0" y="283"/>
                    <a:pt x="0" y="629"/>
                  </a:cubicBezTo>
                  <a:lnTo>
                    <a:pt x="0" y="10053"/>
                  </a:lnTo>
                  <a:cubicBezTo>
                    <a:pt x="0" y="10399"/>
                    <a:pt x="279" y="10678"/>
                    <a:pt x="628" y="10678"/>
                  </a:cubicBezTo>
                  <a:lnTo>
                    <a:pt x="628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10"/>
            <p:cNvSpPr/>
            <p:nvPr/>
          </p:nvSpPr>
          <p:spPr>
            <a:xfrm>
              <a:off x="275200" y="1200600"/>
              <a:ext cx="2036600" cy="1056875"/>
            </a:xfrm>
            <a:custGeom>
              <a:avLst/>
              <a:gdLst/>
              <a:ahLst/>
              <a:cxnLst/>
              <a:rect l="l" t="t" r="r" b="b"/>
              <a:pathLst>
                <a:path w="81464" h="42275" extrusionOk="0">
                  <a:moveTo>
                    <a:pt x="81354" y="106"/>
                  </a:moveTo>
                  <a:lnTo>
                    <a:pt x="81354" y="37886"/>
                  </a:lnTo>
                  <a:lnTo>
                    <a:pt x="81354" y="37886"/>
                  </a:lnTo>
                  <a:cubicBezTo>
                    <a:pt x="79692" y="39561"/>
                    <a:pt x="78758" y="40491"/>
                    <a:pt x="77087" y="42166"/>
                  </a:cubicBezTo>
                  <a:lnTo>
                    <a:pt x="106" y="42166"/>
                  </a:lnTo>
                  <a:lnTo>
                    <a:pt x="106" y="4393"/>
                  </a:lnTo>
                  <a:lnTo>
                    <a:pt x="106" y="4393"/>
                  </a:lnTo>
                  <a:cubicBezTo>
                    <a:pt x="1776" y="2723"/>
                    <a:pt x="2723" y="1776"/>
                    <a:pt x="4392" y="106"/>
                  </a:cubicBezTo>
                  <a:close/>
                  <a:moveTo>
                    <a:pt x="4351" y="1"/>
                  </a:moveTo>
                  <a:lnTo>
                    <a:pt x="4338" y="13"/>
                  </a:lnTo>
                  <a:cubicBezTo>
                    <a:pt x="2643" y="1695"/>
                    <a:pt x="1708" y="2644"/>
                    <a:pt x="13" y="4325"/>
                  </a:cubicBezTo>
                  <a:lnTo>
                    <a:pt x="0" y="4351"/>
                  </a:lnTo>
                  <a:lnTo>
                    <a:pt x="0" y="42275"/>
                  </a:lnTo>
                  <a:lnTo>
                    <a:pt x="77126" y="42275"/>
                  </a:lnTo>
                  <a:lnTo>
                    <a:pt x="77138" y="42259"/>
                  </a:lnTo>
                  <a:lnTo>
                    <a:pt x="81450" y="37950"/>
                  </a:lnTo>
                  <a:lnTo>
                    <a:pt x="81463" y="37934"/>
                  </a:lnTo>
                  <a:lnTo>
                    <a:pt x="81463" y="1"/>
                  </a:lnTo>
                  <a:close/>
                </a:path>
              </a:pathLst>
            </a:custGeom>
            <a:solidFill>
              <a:srgbClr val="FF24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7" name="Google Shape;1307;p10"/>
          <p:cNvGrpSpPr/>
          <p:nvPr/>
        </p:nvGrpSpPr>
        <p:grpSpPr>
          <a:xfrm>
            <a:off x="-6449" y="-94"/>
            <a:ext cx="9150439" cy="5143478"/>
            <a:chOff x="-6449" y="-94"/>
            <a:chExt cx="9150439" cy="5143478"/>
          </a:xfrm>
        </p:grpSpPr>
        <p:grpSp>
          <p:nvGrpSpPr>
            <p:cNvPr id="1308" name="Google Shape;1308;p10"/>
            <p:cNvGrpSpPr/>
            <p:nvPr/>
          </p:nvGrpSpPr>
          <p:grpSpPr>
            <a:xfrm>
              <a:off x="6499576" y="-94"/>
              <a:ext cx="2644414" cy="5143478"/>
              <a:chOff x="540125" y="3028300"/>
              <a:chExt cx="364425" cy="708800"/>
            </a:xfrm>
          </p:grpSpPr>
          <p:sp>
            <p:nvSpPr>
              <p:cNvPr id="1309" name="Google Shape;1309;p10"/>
              <p:cNvSpPr/>
              <p:nvPr/>
            </p:nvSpPr>
            <p:spPr>
              <a:xfrm>
                <a:off x="633200" y="3204825"/>
                <a:ext cx="3375" cy="2975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19" extrusionOk="0">
                    <a:moveTo>
                      <a:pt x="0" y="0"/>
                    </a:moveTo>
                    <a:lnTo>
                      <a:pt x="0" y="119"/>
                    </a:lnTo>
                    <a:lnTo>
                      <a:pt x="135" y="119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0" name="Google Shape;1310;p10"/>
              <p:cNvSpPr/>
              <p:nvPr/>
            </p:nvSpPr>
            <p:spPr>
              <a:xfrm>
                <a:off x="763725" y="3083325"/>
                <a:ext cx="3325" cy="307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23" extrusionOk="0">
                    <a:moveTo>
                      <a:pt x="1" y="0"/>
                    </a:moveTo>
                    <a:lnTo>
                      <a:pt x="1" y="122"/>
                    </a:lnTo>
                    <a:lnTo>
                      <a:pt x="132" y="122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1" name="Google Shape;1311;p10"/>
              <p:cNvSpPr/>
              <p:nvPr/>
            </p:nvSpPr>
            <p:spPr>
              <a:xfrm>
                <a:off x="540125" y="3330950"/>
                <a:ext cx="3000" cy="3325"/>
              </a:xfrm>
              <a:custGeom>
                <a:avLst/>
                <a:gdLst/>
                <a:ahLst/>
                <a:cxnLst/>
                <a:rect l="l" t="t" r="r" b="b"/>
                <a:pathLst>
                  <a:path w="120" h="133" extrusionOk="0">
                    <a:moveTo>
                      <a:pt x="1" y="1"/>
                    </a:moveTo>
                    <a:lnTo>
                      <a:pt x="1" y="132"/>
                    </a:lnTo>
                    <a:lnTo>
                      <a:pt x="119" y="132"/>
                    </a:lnTo>
                    <a:lnTo>
                      <a:pt x="119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2" name="Google Shape;1312;p10"/>
              <p:cNvSpPr/>
              <p:nvPr/>
            </p:nvSpPr>
            <p:spPr>
              <a:xfrm>
                <a:off x="595875" y="3081650"/>
                <a:ext cx="3300" cy="305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22" extrusionOk="0">
                    <a:moveTo>
                      <a:pt x="0" y="0"/>
                    </a:moveTo>
                    <a:lnTo>
                      <a:pt x="0" y="122"/>
                    </a:lnTo>
                    <a:lnTo>
                      <a:pt x="132" y="122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3" name="Google Shape;1313;p10"/>
              <p:cNvSpPr/>
              <p:nvPr/>
            </p:nvSpPr>
            <p:spPr>
              <a:xfrm>
                <a:off x="579850" y="31480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4" name="Google Shape;1314;p10"/>
              <p:cNvSpPr/>
              <p:nvPr/>
            </p:nvSpPr>
            <p:spPr>
              <a:xfrm>
                <a:off x="743300" y="3114725"/>
                <a:ext cx="172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52" extrusionOk="0">
                    <a:moveTo>
                      <a:pt x="1" y="0"/>
                    </a:moveTo>
                    <a:lnTo>
                      <a:pt x="1" y="52"/>
                    </a:lnTo>
                    <a:lnTo>
                      <a:pt x="68" y="52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5" name="Google Shape;1315;p10"/>
              <p:cNvSpPr/>
              <p:nvPr/>
            </p:nvSpPr>
            <p:spPr>
              <a:xfrm>
                <a:off x="684275" y="3028300"/>
                <a:ext cx="1725" cy="1625"/>
              </a:xfrm>
              <a:custGeom>
                <a:avLst/>
                <a:gdLst/>
                <a:ahLst/>
                <a:cxnLst/>
                <a:rect l="l" t="t" r="r" b="b"/>
                <a:pathLst>
                  <a:path w="69" h="65" extrusionOk="0">
                    <a:moveTo>
                      <a:pt x="1" y="1"/>
                    </a:moveTo>
                    <a:lnTo>
                      <a:pt x="1" y="65"/>
                    </a:lnTo>
                    <a:lnTo>
                      <a:pt x="68" y="65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6" name="Google Shape;1316;p10"/>
              <p:cNvSpPr/>
              <p:nvPr/>
            </p:nvSpPr>
            <p:spPr>
              <a:xfrm>
                <a:off x="886200" y="3442750"/>
                <a:ext cx="1300" cy="1325"/>
              </a:xfrm>
              <a:custGeom>
                <a:avLst/>
                <a:gdLst/>
                <a:ahLst/>
                <a:cxnLst/>
                <a:rect l="l" t="t" r="r" b="b"/>
                <a:pathLst>
                  <a:path w="52" h="53" extrusionOk="0">
                    <a:moveTo>
                      <a:pt x="0" y="1"/>
                    </a:moveTo>
                    <a:lnTo>
                      <a:pt x="0" y="52"/>
                    </a:lnTo>
                    <a:lnTo>
                      <a:pt x="51" y="52"/>
                    </a:lnTo>
                    <a:lnTo>
                      <a:pt x="51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7" name="Google Shape;1317;p10"/>
              <p:cNvSpPr/>
              <p:nvPr/>
            </p:nvSpPr>
            <p:spPr>
              <a:xfrm>
                <a:off x="897875" y="3595250"/>
                <a:ext cx="132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53" h="52" extrusionOk="0">
                    <a:moveTo>
                      <a:pt x="1" y="1"/>
                    </a:moveTo>
                    <a:lnTo>
                      <a:pt x="1" y="52"/>
                    </a:lnTo>
                    <a:lnTo>
                      <a:pt x="52" y="52"/>
                    </a:lnTo>
                    <a:lnTo>
                      <a:pt x="52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8" name="Google Shape;1318;p10"/>
              <p:cNvSpPr/>
              <p:nvPr/>
            </p:nvSpPr>
            <p:spPr>
              <a:xfrm>
                <a:off x="878175" y="3493775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9" name="Google Shape;1319;p10"/>
              <p:cNvSpPr/>
              <p:nvPr/>
            </p:nvSpPr>
            <p:spPr>
              <a:xfrm>
                <a:off x="807375" y="317975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0" name="Google Shape;1320;p10"/>
              <p:cNvSpPr/>
              <p:nvPr/>
            </p:nvSpPr>
            <p:spPr>
              <a:xfrm>
                <a:off x="656575" y="3272900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1" y="0"/>
                    </a:moveTo>
                    <a:lnTo>
                      <a:pt x="1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1" name="Google Shape;1321;p10"/>
              <p:cNvSpPr/>
              <p:nvPr/>
            </p:nvSpPr>
            <p:spPr>
              <a:xfrm>
                <a:off x="549825" y="3363325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7"/>
                    </a:lnTo>
                    <a:lnTo>
                      <a:pt x="67" y="67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2" name="Google Shape;1322;p10"/>
              <p:cNvSpPr/>
              <p:nvPr/>
            </p:nvSpPr>
            <p:spPr>
              <a:xfrm>
                <a:off x="598500" y="350780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0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3" name="Google Shape;1323;p10"/>
              <p:cNvSpPr/>
              <p:nvPr/>
            </p:nvSpPr>
            <p:spPr>
              <a:xfrm>
                <a:off x="712325" y="3702650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4" name="Google Shape;1324;p10"/>
              <p:cNvSpPr/>
              <p:nvPr/>
            </p:nvSpPr>
            <p:spPr>
              <a:xfrm>
                <a:off x="766700" y="3540475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5" name="Google Shape;1325;p10"/>
              <p:cNvSpPr/>
              <p:nvPr/>
            </p:nvSpPr>
            <p:spPr>
              <a:xfrm>
                <a:off x="887475" y="373540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6" name="Google Shape;1326;p10"/>
              <p:cNvSpPr/>
              <p:nvPr/>
            </p:nvSpPr>
            <p:spPr>
              <a:xfrm>
                <a:off x="656900" y="3401350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7" name="Google Shape;1327;p10"/>
              <p:cNvSpPr/>
              <p:nvPr/>
            </p:nvSpPr>
            <p:spPr>
              <a:xfrm>
                <a:off x="774375" y="3366275"/>
                <a:ext cx="14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6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55" y="68"/>
                    </a:lnTo>
                    <a:lnTo>
                      <a:pt x="5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8" name="Google Shape;1328;p10"/>
              <p:cNvSpPr/>
              <p:nvPr/>
            </p:nvSpPr>
            <p:spPr>
              <a:xfrm>
                <a:off x="852475" y="36005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9" name="Google Shape;1329;p10"/>
              <p:cNvSpPr/>
              <p:nvPr/>
            </p:nvSpPr>
            <p:spPr>
              <a:xfrm>
                <a:off x="857450" y="3060975"/>
                <a:ext cx="1375" cy="14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56" extrusionOk="0">
                    <a:moveTo>
                      <a:pt x="0" y="1"/>
                    </a:moveTo>
                    <a:lnTo>
                      <a:pt x="0" y="55"/>
                    </a:lnTo>
                    <a:lnTo>
                      <a:pt x="54" y="55"/>
                    </a:lnTo>
                    <a:lnTo>
                      <a:pt x="54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0" name="Google Shape;1330;p10"/>
              <p:cNvSpPr/>
              <p:nvPr/>
            </p:nvSpPr>
            <p:spPr>
              <a:xfrm>
                <a:off x="570150" y="3498825"/>
                <a:ext cx="1725" cy="1625"/>
              </a:xfrm>
              <a:custGeom>
                <a:avLst/>
                <a:gdLst/>
                <a:ahLst/>
                <a:cxnLst/>
                <a:rect l="l" t="t" r="r" b="b"/>
                <a:pathLst>
                  <a:path w="69" h="65" extrusionOk="0">
                    <a:moveTo>
                      <a:pt x="1" y="0"/>
                    </a:moveTo>
                    <a:lnTo>
                      <a:pt x="1" y="65"/>
                    </a:lnTo>
                    <a:lnTo>
                      <a:pt x="68" y="65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1" name="Google Shape;1331;p10"/>
              <p:cNvSpPr/>
              <p:nvPr/>
            </p:nvSpPr>
            <p:spPr>
              <a:xfrm>
                <a:off x="726025" y="33459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7" y="68"/>
                    </a:lnTo>
                    <a:lnTo>
                      <a:pt x="67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2" name="Google Shape;1332;p10"/>
              <p:cNvSpPr/>
              <p:nvPr/>
            </p:nvSpPr>
            <p:spPr>
              <a:xfrm>
                <a:off x="867850" y="3149075"/>
                <a:ext cx="1625" cy="1400"/>
              </a:xfrm>
              <a:custGeom>
                <a:avLst/>
                <a:gdLst/>
                <a:ahLst/>
                <a:cxnLst/>
                <a:rect l="l" t="t" r="r" b="b"/>
                <a:pathLst>
                  <a:path w="65" h="56" extrusionOk="0">
                    <a:moveTo>
                      <a:pt x="0" y="1"/>
                    </a:moveTo>
                    <a:lnTo>
                      <a:pt x="0" y="55"/>
                    </a:lnTo>
                    <a:lnTo>
                      <a:pt x="65" y="55"/>
                    </a:lnTo>
                    <a:lnTo>
                      <a:pt x="6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3" name="Google Shape;1333;p10"/>
              <p:cNvSpPr/>
              <p:nvPr/>
            </p:nvSpPr>
            <p:spPr>
              <a:xfrm>
                <a:off x="657225" y="314740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67" y="68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4" name="Google Shape;1334;p10"/>
              <p:cNvSpPr/>
              <p:nvPr/>
            </p:nvSpPr>
            <p:spPr>
              <a:xfrm>
                <a:off x="710625" y="366830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0"/>
                    </a:moveTo>
                    <a:lnTo>
                      <a:pt x="1" y="67"/>
                    </a:lnTo>
                    <a:lnTo>
                      <a:pt x="68" y="67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5" name="Google Shape;1335;p10"/>
              <p:cNvSpPr/>
              <p:nvPr/>
            </p:nvSpPr>
            <p:spPr>
              <a:xfrm>
                <a:off x="899175" y="3347625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7"/>
                    </a:lnTo>
                    <a:lnTo>
                      <a:pt x="67" y="67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6" name="Google Shape;1336;p10"/>
              <p:cNvSpPr/>
              <p:nvPr/>
            </p:nvSpPr>
            <p:spPr>
              <a:xfrm>
                <a:off x="902850" y="322685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7" name="Google Shape;1337;p10"/>
              <p:cNvSpPr/>
              <p:nvPr/>
            </p:nvSpPr>
            <p:spPr>
              <a:xfrm>
                <a:off x="819075" y="3437075"/>
                <a:ext cx="137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52" extrusionOk="0">
                    <a:moveTo>
                      <a:pt x="1" y="1"/>
                    </a:moveTo>
                    <a:lnTo>
                      <a:pt x="1" y="52"/>
                    </a:lnTo>
                    <a:lnTo>
                      <a:pt x="55" y="52"/>
                    </a:lnTo>
                    <a:lnTo>
                      <a:pt x="5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8" name="Google Shape;1338;p10"/>
              <p:cNvSpPr/>
              <p:nvPr/>
            </p:nvSpPr>
            <p:spPr>
              <a:xfrm>
                <a:off x="708625" y="3222125"/>
                <a:ext cx="3400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35" extrusionOk="0">
                    <a:moveTo>
                      <a:pt x="1" y="0"/>
                    </a:moveTo>
                    <a:lnTo>
                      <a:pt x="1" y="135"/>
                    </a:lnTo>
                    <a:lnTo>
                      <a:pt x="135" y="135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9" name="Google Shape;1339;p10"/>
              <p:cNvSpPr/>
              <p:nvPr/>
            </p:nvSpPr>
            <p:spPr>
              <a:xfrm>
                <a:off x="892525" y="3304200"/>
                <a:ext cx="3375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36" extrusionOk="0">
                    <a:moveTo>
                      <a:pt x="0" y="1"/>
                    </a:moveTo>
                    <a:lnTo>
                      <a:pt x="0" y="135"/>
                    </a:lnTo>
                    <a:lnTo>
                      <a:pt x="135" y="135"/>
                    </a:lnTo>
                    <a:lnTo>
                      <a:pt x="13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0" name="Google Shape;1340;p10"/>
              <p:cNvSpPr/>
              <p:nvPr/>
            </p:nvSpPr>
            <p:spPr>
              <a:xfrm>
                <a:off x="567850" y="3582200"/>
                <a:ext cx="3300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5" extrusionOk="0">
                    <a:moveTo>
                      <a:pt x="0" y="0"/>
                    </a:moveTo>
                    <a:lnTo>
                      <a:pt x="0" y="135"/>
                    </a:lnTo>
                    <a:lnTo>
                      <a:pt x="131" y="135"/>
                    </a:lnTo>
                    <a:lnTo>
                      <a:pt x="131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1" name="Google Shape;1341;p10"/>
              <p:cNvSpPr/>
              <p:nvPr/>
            </p:nvSpPr>
            <p:spPr>
              <a:xfrm>
                <a:off x="751725" y="3706650"/>
                <a:ext cx="3300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6" extrusionOk="0">
                    <a:moveTo>
                      <a:pt x="0" y="1"/>
                    </a:moveTo>
                    <a:lnTo>
                      <a:pt x="0" y="135"/>
                    </a:lnTo>
                    <a:lnTo>
                      <a:pt x="132" y="135"/>
                    </a:lnTo>
                    <a:lnTo>
                      <a:pt x="132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2" name="Google Shape;1342;p10"/>
              <p:cNvSpPr/>
              <p:nvPr/>
            </p:nvSpPr>
            <p:spPr>
              <a:xfrm>
                <a:off x="696950" y="3531500"/>
                <a:ext cx="3375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36" extrusionOk="0">
                    <a:moveTo>
                      <a:pt x="0" y="0"/>
                    </a:moveTo>
                    <a:lnTo>
                      <a:pt x="0" y="135"/>
                    </a:lnTo>
                    <a:lnTo>
                      <a:pt x="135" y="135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3" name="Google Shape;1343;p10"/>
              <p:cNvSpPr/>
              <p:nvPr/>
            </p:nvSpPr>
            <p:spPr>
              <a:xfrm>
                <a:off x="679950" y="3419700"/>
                <a:ext cx="3325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5" extrusionOk="0">
                    <a:moveTo>
                      <a:pt x="1" y="0"/>
                    </a:moveTo>
                    <a:lnTo>
                      <a:pt x="1" y="135"/>
                    </a:lnTo>
                    <a:lnTo>
                      <a:pt x="132" y="135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4" name="Google Shape;1344;p10"/>
              <p:cNvSpPr/>
              <p:nvPr/>
            </p:nvSpPr>
            <p:spPr>
              <a:xfrm>
                <a:off x="836450" y="3355300"/>
                <a:ext cx="3400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36" extrusionOk="0">
                    <a:moveTo>
                      <a:pt x="1" y="1"/>
                    </a:moveTo>
                    <a:lnTo>
                      <a:pt x="1" y="135"/>
                    </a:lnTo>
                    <a:lnTo>
                      <a:pt x="135" y="135"/>
                    </a:lnTo>
                    <a:lnTo>
                      <a:pt x="13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45" name="Google Shape;1345;p10"/>
            <p:cNvGrpSpPr/>
            <p:nvPr/>
          </p:nvGrpSpPr>
          <p:grpSpPr>
            <a:xfrm>
              <a:off x="-6449" y="-94"/>
              <a:ext cx="2644414" cy="5143478"/>
              <a:chOff x="540125" y="3028300"/>
              <a:chExt cx="364425" cy="708800"/>
            </a:xfrm>
          </p:grpSpPr>
          <p:sp>
            <p:nvSpPr>
              <p:cNvPr id="1346" name="Google Shape;1346;p10"/>
              <p:cNvSpPr/>
              <p:nvPr/>
            </p:nvSpPr>
            <p:spPr>
              <a:xfrm>
                <a:off x="633200" y="3204825"/>
                <a:ext cx="3375" cy="2975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19" extrusionOk="0">
                    <a:moveTo>
                      <a:pt x="0" y="0"/>
                    </a:moveTo>
                    <a:lnTo>
                      <a:pt x="0" y="119"/>
                    </a:lnTo>
                    <a:lnTo>
                      <a:pt x="135" y="119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7" name="Google Shape;1347;p10"/>
              <p:cNvSpPr/>
              <p:nvPr/>
            </p:nvSpPr>
            <p:spPr>
              <a:xfrm>
                <a:off x="763725" y="3083325"/>
                <a:ext cx="3325" cy="307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23" extrusionOk="0">
                    <a:moveTo>
                      <a:pt x="1" y="0"/>
                    </a:moveTo>
                    <a:lnTo>
                      <a:pt x="1" y="122"/>
                    </a:lnTo>
                    <a:lnTo>
                      <a:pt x="132" y="122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8" name="Google Shape;1348;p10"/>
              <p:cNvSpPr/>
              <p:nvPr/>
            </p:nvSpPr>
            <p:spPr>
              <a:xfrm>
                <a:off x="540125" y="3330950"/>
                <a:ext cx="3000" cy="3325"/>
              </a:xfrm>
              <a:custGeom>
                <a:avLst/>
                <a:gdLst/>
                <a:ahLst/>
                <a:cxnLst/>
                <a:rect l="l" t="t" r="r" b="b"/>
                <a:pathLst>
                  <a:path w="120" h="133" extrusionOk="0">
                    <a:moveTo>
                      <a:pt x="1" y="1"/>
                    </a:moveTo>
                    <a:lnTo>
                      <a:pt x="1" y="132"/>
                    </a:lnTo>
                    <a:lnTo>
                      <a:pt x="119" y="132"/>
                    </a:lnTo>
                    <a:lnTo>
                      <a:pt x="119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9" name="Google Shape;1349;p10"/>
              <p:cNvSpPr/>
              <p:nvPr/>
            </p:nvSpPr>
            <p:spPr>
              <a:xfrm>
                <a:off x="595875" y="3081650"/>
                <a:ext cx="3300" cy="305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22" extrusionOk="0">
                    <a:moveTo>
                      <a:pt x="0" y="0"/>
                    </a:moveTo>
                    <a:lnTo>
                      <a:pt x="0" y="122"/>
                    </a:lnTo>
                    <a:lnTo>
                      <a:pt x="132" y="122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0" name="Google Shape;1350;p10"/>
              <p:cNvSpPr/>
              <p:nvPr/>
            </p:nvSpPr>
            <p:spPr>
              <a:xfrm>
                <a:off x="579850" y="31480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1" name="Google Shape;1351;p10"/>
              <p:cNvSpPr/>
              <p:nvPr/>
            </p:nvSpPr>
            <p:spPr>
              <a:xfrm>
                <a:off x="743300" y="3114725"/>
                <a:ext cx="172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52" extrusionOk="0">
                    <a:moveTo>
                      <a:pt x="1" y="0"/>
                    </a:moveTo>
                    <a:lnTo>
                      <a:pt x="1" y="52"/>
                    </a:lnTo>
                    <a:lnTo>
                      <a:pt x="68" y="52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2" name="Google Shape;1352;p10"/>
              <p:cNvSpPr/>
              <p:nvPr/>
            </p:nvSpPr>
            <p:spPr>
              <a:xfrm>
                <a:off x="684275" y="3028300"/>
                <a:ext cx="1725" cy="1625"/>
              </a:xfrm>
              <a:custGeom>
                <a:avLst/>
                <a:gdLst/>
                <a:ahLst/>
                <a:cxnLst/>
                <a:rect l="l" t="t" r="r" b="b"/>
                <a:pathLst>
                  <a:path w="69" h="65" extrusionOk="0">
                    <a:moveTo>
                      <a:pt x="1" y="1"/>
                    </a:moveTo>
                    <a:lnTo>
                      <a:pt x="1" y="65"/>
                    </a:lnTo>
                    <a:lnTo>
                      <a:pt x="68" y="65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3" name="Google Shape;1353;p10"/>
              <p:cNvSpPr/>
              <p:nvPr/>
            </p:nvSpPr>
            <p:spPr>
              <a:xfrm>
                <a:off x="886200" y="3442750"/>
                <a:ext cx="1300" cy="1325"/>
              </a:xfrm>
              <a:custGeom>
                <a:avLst/>
                <a:gdLst/>
                <a:ahLst/>
                <a:cxnLst/>
                <a:rect l="l" t="t" r="r" b="b"/>
                <a:pathLst>
                  <a:path w="52" h="53" extrusionOk="0">
                    <a:moveTo>
                      <a:pt x="0" y="1"/>
                    </a:moveTo>
                    <a:lnTo>
                      <a:pt x="0" y="52"/>
                    </a:lnTo>
                    <a:lnTo>
                      <a:pt x="51" y="52"/>
                    </a:lnTo>
                    <a:lnTo>
                      <a:pt x="51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4" name="Google Shape;1354;p10"/>
              <p:cNvSpPr/>
              <p:nvPr/>
            </p:nvSpPr>
            <p:spPr>
              <a:xfrm>
                <a:off x="897875" y="3595250"/>
                <a:ext cx="132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53" h="52" extrusionOk="0">
                    <a:moveTo>
                      <a:pt x="1" y="1"/>
                    </a:moveTo>
                    <a:lnTo>
                      <a:pt x="1" y="52"/>
                    </a:lnTo>
                    <a:lnTo>
                      <a:pt x="52" y="52"/>
                    </a:lnTo>
                    <a:lnTo>
                      <a:pt x="52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5" name="Google Shape;1355;p10"/>
              <p:cNvSpPr/>
              <p:nvPr/>
            </p:nvSpPr>
            <p:spPr>
              <a:xfrm>
                <a:off x="878175" y="3493775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6" name="Google Shape;1356;p10"/>
              <p:cNvSpPr/>
              <p:nvPr/>
            </p:nvSpPr>
            <p:spPr>
              <a:xfrm>
                <a:off x="807375" y="317975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7" name="Google Shape;1357;p10"/>
              <p:cNvSpPr/>
              <p:nvPr/>
            </p:nvSpPr>
            <p:spPr>
              <a:xfrm>
                <a:off x="656575" y="3272900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1" y="0"/>
                    </a:moveTo>
                    <a:lnTo>
                      <a:pt x="1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8" name="Google Shape;1358;p10"/>
              <p:cNvSpPr/>
              <p:nvPr/>
            </p:nvSpPr>
            <p:spPr>
              <a:xfrm>
                <a:off x="549825" y="3363325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7"/>
                    </a:lnTo>
                    <a:lnTo>
                      <a:pt x="67" y="67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9" name="Google Shape;1359;p10"/>
              <p:cNvSpPr/>
              <p:nvPr/>
            </p:nvSpPr>
            <p:spPr>
              <a:xfrm>
                <a:off x="598500" y="350780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0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0" name="Google Shape;1360;p10"/>
              <p:cNvSpPr/>
              <p:nvPr/>
            </p:nvSpPr>
            <p:spPr>
              <a:xfrm>
                <a:off x="712325" y="3702650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1" name="Google Shape;1361;p10"/>
              <p:cNvSpPr/>
              <p:nvPr/>
            </p:nvSpPr>
            <p:spPr>
              <a:xfrm>
                <a:off x="766700" y="3540475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2" name="Google Shape;1362;p10"/>
              <p:cNvSpPr/>
              <p:nvPr/>
            </p:nvSpPr>
            <p:spPr>
              <a:xfrm>
                <a:off x="887475" y="373540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3" name="Google Shape;1363;p10"/>
              <p:cNvSpPr/>
              <p:nvPr/>
            </p:nvSpPr>
            <p:spPr>
              <a:xfrm>
                <a:off x="656900" y="3401350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4" name="Google Shape;1364;p10"/>
              <p:cNvSpPr/>
              <p:nvPr/>
            </p:nvSpPr>
            <p:spPr>
              <a:xfrm>
                <a:off x="774375" y="3366275"/>
                <a:ext cx="14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6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55" y="68"/>
                    </a:lnTo>
                    <a:lnTo>
                      <a:pt x="5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5" name="Google Shape;1365;p10"/>
              <p:cNvSpPr/>
              <p:nvPr/>
            </p:nvSpPr>
            <p:spPr>
              <a:xfrm>
                <a:off x="852475" y="36005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6" name="Google Shape;1366;p10"/>
              <p:cNvSpPr/>
              <p:nvPr/>
            </p:nvSpPr>
            <p:spPr>
              <a:xfrm>
                <a:off x="857450" y="3060975"/>
                <a:ext cx="1375" cy="14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56" extrusionOk="0">
                    <a:moveTo>
                      <a:pt x="0" y="1"/>
                    </a:moveTo>
                    <a:lnTo>
                      <a:pt x="0" y="55"/>
                    </a:lnTo>
                    <a:lnTo>
                      <a:pt x="54" y="55"/>
                    </a:lnTo>
                    <a:lnTo>
                      <a:pt x="54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7" name="Google Shape;1367;p10"/>
              <p:cNvSpPr/>
              <p:nvPr/>
            </p:nvSpPr>
            <p:spPr>
              <a:xfrm>
                <a:off x="570150" y="3498825"/>
                <a:ext cx="1725" cy="1625"/>
              </a:xfrm>
              <a:custGeom>
                <a:avLst/>
                <a:gdLst/>
                <a:ahLst/>
                <a:cxnLst/>
                <a:rect l="l" t="t" r="r" b="b"/>
                <a:pathLst>
                  <a:path w="69" h="65" extrusionOk="0">
                    <a:moveTo>
                      <a:pt x="1" y="0"/>
                    </a:moveTo>
                    <a:lnTo>
                      <a:pt x="1" y="65"/>
                    </a:lnTo>
                    <a:lnTo>
                      <a:pt x="68" y="65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8" name="Google Shape;1368;p10"/>
              <p:cNvSpPr/>
              <p:nvPr/>
            </p:nvSpPr>
            <p:spPr>
              <a:xfrm>
                <a:off x="726025" y="33459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7" y="68"/>
                    </a:lnTo>
                    <a:lnTo>
                      <a:pt x="67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9" name="Google Shape;1369;p10"/>
              <p:cNvSpPr/>
              <p:nvPr/>
            </p:nvSpPr>
            <p:spPr>
              <a:xfrm>
                <a:off x="867850" y="3149075"/>
                <a:ext cx="1625" cy="1400"/>
              </a:xfrm>
              <a:custGeom>
                <a:avLst/>
                <a:gdLst/>
                <a:ahLst/>
                <a:cxnLst/>
                <a:rect l="l" t="t" r="r" b="b"/>
                <a:pathLst>
                  <a:path w="65" h="56" extrusionOk="0">
                    <a:moveTo>
                      <a:pt x="0" y="1"/>
                    </a:moveTo>
                    <a:lnTo>
                      <a:pt x="0" y="55"/>
                    </a:lnTo>
                    <a:lnTo>
                      <a:pt x="65" y="55"/>
                    </a:lnTo>
                    <a:lnTo>
                      <a:pt x="6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0" name="Google Shape;1370;p10"/>
              <p:cNvSpPr/>
              <p:nvPr/>
            </p:nvSpPr>
            <p:spPr>
              <a:xfrm>
                <a:off x="657225" y="314740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67" y="68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1" name="Google Shape;1371;p10"/>
              <p:cNvSpPr/>
              <p:nvPr/>
            </p:nvSpPr>
            <p:spPr>
              <a:xfrm>
                <a:off x="710625" y="366830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0"/>
                    </a:moveTo>
                    <a:lnTo>
                      <a:pt x="1" y="67"/>
                    </a:lnTo>
                    <a:lnTo>
                      <a:pt x="68" y="67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2" name="Google Shape;1372;p10"/>
              <p:cNvSpPr/>
              <p:nvPr/>
            </p:nvSpPr>
            <p:spPr>
              <a:xfrm>
                <a:off x="899175" y="3347625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7"/>
                    </a:lnTo>
                    <a:lnTo>
                      <a:pt x="67" y="67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3" name="Google Shape;1373;p10"/>
              <p:cNvSpPr/>
              <p:nvPr/>
            </p:nvSpPr>
            <p:spPr>
              <a:xfrm>
                <a:off x="902850" y="322685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4" name="Google Shape;1374;p10"/>
              <p:cNvSpPr/>
              <p:nvPr/>
            </p:nvSpPr>
            <p:spPr>
              <a:xfrm>
                <a:off x="819075" y="3437075"/>
                <a:ext cx="137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52" extrusionOk="0">
                    <a:moveTo>
                      <a:pt x="1" y="1"/>
                    </a:moveTo>
                    <a:lnTo>
                      <a:pt x="1" y="52"/>
                    </a:lnTo>
                    <a:lnTo>
                      <a:pt x="55" y="52"/>
                    </a:lnTo>
                    <a:lnTo>
                      <a:pt x="5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5" name="Google Shape;1375;p10"/>
              <p:cNvSpPr/>
              <p:nvPr/>
            </p:nvSpPr>
            <p:spPr>
              <a:xfrm>
                <a:off x="708625" y="3222125"/>
                <a:ext cx="3400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35" extrusionOk="0">
                    <a:moveTo>
                      <a:pt x="1" y="0"/>
                    </a:moveTo>
                    <a:lnTo>
                      <a:pt x="1" y="135"/>
                    </a:lnTo>
                    <a:lnTo>
                      <a:pt x="135" y="135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6" name="Google Shape;1376;p10"/>
              <p:cNvSpPr/>
              <p:nvPr/>
            </p:nvSpPr>
            <p:spPr>
              <a:xfrm>
                <a:off x="892525" y="3304200"/>
                <a:ext cx="3375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36" extrusionOk="0">
                    <a:moveTo>
                      <a:pt x="0" y="1"/>
                    </a:moveTo>
                    <a:lnTo>
                      <a:pt x="0" y="135"/>
                    </a:lnTo>
                    <a:lnTo>
                      <a:pt x="135" y="135"/>
                    </a:lnTo>
                    <a:lnTo>
                      <a:pt x="13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7" name="Google Shape;1377;p10"/>
              <p:cNvSpPr/>
              <p:nvPr/>
            </p:nvSpPr>
            <p:spPr>
              <a:xfrm>
                <a:off x="567850" y="3582200"/>
                <a:ext cx="3300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5" extrusionOk="0">
                    <a:moveTo>
                      <a:pt x="0" y="0"/>
                    </a:moveTo>
                    <a:lnTo>
                      <a:pt x="0" y="135"/>
                    </a:lnTo>
                    <a:lnTo>
                      <a:pt x="131" y="135"/>
                    </a:lnTo>
                    <a:lnTo>
                      <a:pt x="131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8" name="Google Shape;1378;p10"/>
              <p:cNvSpPr/>
              <p:nvPr/>
            </p:nvSpPr>
            <p:spPr>
              <a:xfrm>
                <a:off x="751725" y="3706650"/>
                <a:ext cx="3300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6" extrusionOk="0">
                    <a:moveTo>
                      <a:pt x="0" y="1"/>
                    </a:moveTo>
                    <a:lnTo>
                      <a:pt x="0" y="135"/>
                    </a:lnTo>
                    <a:lnTo>
                      <a:pt x="132" y="135"/>
                    </a:lnTo>
                    <a:lnTo>
                      <a:pt x="132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9" name="Google Shape;1379;p10"/>
              <p:cNvSpPr/>
              <p:nvPr/>
            </p:nvSpPr>
            <p:spPr>
              <a:xfrm>
                <a:off x="696950" y="3531500"/>
                <a:ext cx="3375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36" extrusionOk="0">
                    <a:moveTo>
                      <a:pt x="0" y="0"/>
                    </a:moveTo>
                    <a:lnTo>
                      <a:pt x="0" y="135"/>
                    </a:lnTo>
                    <a:lnTo>
                      <a:pt x="135" y="135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0" name="Google Shape;1380;p10"/>
              <p:cNvSpPr/>
              <p:nvPr/>
            </p:nvSpPr>
            <p:spPr>
              <a:xfrm>
                <a:off x="679950" y="3419700"/>
                <a:ext cx="3325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5" extrusionOk="0">
                    <a:moveTo>
                      <a:pt x="1" y="0"/>
                    </a:moveTo>
                    <a:lnTo>
                      <a:pt x="1" y="135"/>
                    </a:lnTo>
                    <a:lnTo>
                      <a:pt x="132" y="135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1" name="Google Shape;1381;p10"/>
              <p:cNvSpPr/>
              <p:nvPr/>
            </p:nvSpPr>
            <p:spPr>
              <a:xfrm>
                <a:off x="836450" y="3355300"/>
                <a:ext cx="3400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36" extrusionOk="0">
                    <a:moveTo>
                      <a:pt x="1" y="1"/>
                    </a:moveTo>
                    <a:lnTo>
                      <a:pt x="1" y="135"/>
                    </a:lnTo>
                    <a:lnTo>
                      <a:pt x="135" y="135"/>
                    </a:lnTo>
                    <a:lnTo>
                      <a:pt x="13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82" name="Google Shape;1382;p10"/>
            <p:cNvGrpSpPr/>
            <p:nvPr/>
          </p:nvGrpSpPr>
          <p:grpSpPr>
            <a:xfrm rot="5400000">
              <a:off x="3406651" y="-1249544"/>
              <a:ext cx="2644414" cy="5143478"/>
              <a:chOff x="540125" y="3028300"/>
              <a:chExt cx="364425" cy="708800"/>
            </a:xfrm>
          </p:grpSpPr>
          <p:sp>
            <p:nvSpPr>
              <p:cNvPr id="1383" name="Google Shape;1383;p10"/>
              <p:cNvSpPr/>
              <p:nvPr/>
            </p:nvSpPr>
            <p:spPr>
              <a:xfrm>
                <a:off x="633200" y="3204825"/>
                <a:ext cx="3375" cy="2975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19" extrusionOk="0">
                    <a:moveTo>
                      <a:pt x="0" y="0"/>
                    </a:moveTo>
                    <a:lnTo>
                      <a:pt x="0" y="119"/>
                    </a:lnTo>
                    <a:lnTo>
                      <a:pt x="135" y="119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4" name="Google Shape;1384;p10"/>
              <p:cNvSpPr/>
              <p:nvPr/>
            </p:nvSpPr>
            <p:spPr>
              <a:xfrm>
                <a:off x="763725" y="3083325"/>
                <a:ext cx="3325" cy="307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23" extrusionOk="0">
                    <a:moveTo>
                      <a:pt x="1" y="0"/>
                    </a:moveTo>
                    <a:lnTo>
                      <a:pt x="1" y="122"/>
                    </a:lnTo>
                    <a:lnTo>
                      <a:pt x="132" y="122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5" name="Google Shape;1385;p10"/>
              <p:cNvSpPr/>
              <p:nvPr/>
            </p:nvSpPr>
            <p:spPr>
              <a:xfrm>
                <a:off x="540125" y="3330950"/>
                <a:ext cx="3000" cy="3325"/>
              </a:xfrm>
              <a:custGeom>
                <a:avLst/>
                <a:gdLst/>
                <a:ahLst/>
                <a:cxnLst/>
                <a:rect l="l" t="t" r="r" b="b"/>
                <a:pathLst>
                  <a:path w="120" h="133" extrusionOk="0">
                    <a:moveTo>
                      <a:pt x="1" y="1"/>
                    </a:moveTo>
                    <a:lnTo>
                      <a:pt x="1" y="132"/>
                    </a:lnTo>
                    <a:lnTo>
                      <a:pt x="119" y="132"/>
                    </a:lnTo>
                    <a:lnTo>
                      <a:pt x="119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6" name="Google Shape;1386;p10"/>
              <p:cNvSpPr/>
              <p:nvPr/>
            </p:nvSpPr>
            <p:spPr>
              <a:xfrm>
                <a:off x="595875" y="3081650"/>
                <a:ext cx="3300" cy="305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22" extrusionOk="0">
                    <a:moveTo>
                      <a:pt x="0" y="0"/>
                    </a:moveTo>
                    <a:lnTo>
                      <a:pt x="0" y="122"/>
                    </a:lnTo>
                    <a:lnTo>
                      <a:pt x="132" y="122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7" name="Google Shape;1387;p10"/>
              <p:cNvSpPr/>
              <p:nvPr/>
            </p:nvSpPr>
            <p:spPr>
              <a:xfrm>
                <a:off x="579850" y="31480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8" name="Google Shape;1388;p10"/>
              <p:cNvSpPr/>
              <p:nvPr/>
            </p:nvSpPr>
            <p:spPr>
              <a:xfrm>
                <a:off x="743300" y="3114725"/>
                <a:ext cx="172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52" extrusionOk="0">
                    <a:moveTo>
                      <a:pt x="1" y="0"/>
                    </a:moveTo>
                    <a:lnTo>
                      <a:pt x="1" y="52"/>
                    </a:lnTo>
                    <a:lnTo>
                      <a:pt x="68" y="52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9" name="Google Shape;1389;p10"/>
              <p:cNvSpPr/>
              <p:nvPr/>
            </p:nvSpPr>
            <p:spPr>
              <a:xfrm>
                <a:off x="684275" y="3028300"/>
                <a:ext cx="1725" cy="1625"/>
              </a:xfrm>
              <a:custGeom>
                <a:avLst/>
                <a:gdLst/>
                <a:ahLst/>
                <a:cxnLst/>
                <a:rect l="l" t="t" r="r" b="b"/>
                <a:pathLst>
                  <a:path w="69" h="65" extrusionOk="0">
                    <a:moveTo>
                      <a:pt x="1" y="1"/>
                    </a:moveTo>
                    <a:lnTo>
                      <a:pt x="1" y="65"/>
                    </a:lnTo>
                    <a:lnTo>
                      <a:pt x="68" y="65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0" name="Google Shape;1390;p10"/>
              <p:cNvSpPr/>
              <p:nvPr/>
            </p:nvSpPr>
            <p:spPr>
              <a:xfrm>
                <a:off x="886200" y="3442750"/>
                <a:ext cx="1300" cy="1325"/>
              </a:xfrm>
              <a:custGeom>
                <a:avLst/>
                <a:gdLst/>
                <a:ahLst/>
                <a:cxnLst/>
                <a:rect l="l" t="t" r="r" b="b"/>
                <a:pathLst>
                  <a:path w="52" h="53" extrusionOk="0">
                    <a:moveTo>
                      <a:pt x="0" y="1"/>
                    </a:moveTo>
                    <a:lnTo>
                      <a:pt x="0" y="52"/>
                    </a:lnTo>
                    <a:lnTo>
                      <a:pt x="51" y="52"/>
                    </a:lnTo>
                    <a:lnTo>
                      <a:pt x="51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1" name="Google Shape;1391;p10"/>
              <p:cNvSpPr/>
              <p:nvPr/>
            </p:nvSpPr>
            <p:spPr>
              <a:xfrm>
                <a:off x="897875" y="3595250"/>
                <a:ext cx="132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53" h="52" extrusionOk="0">
                    <a:moveTo>
                      <a:pt x="1" y="1"/>
                    </a:moveTo>
                    <a:lnTo>
                      <a:pt x="1" y="52"/>
                    </a:lnTo>
                    <a:lnTo>
                      <a:pt x="52" y="52"/>
                    </a:lnTo>
                    <a:lnTo>
                      <a:pt x="52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2" name="Google Shape;1392;p10"/>
              <p:cNvSpPr/>
              <p:nvPr/>
            </p:nvSpPr>
            <p:spPr>
              <a:xfrm>
                <a:off x="878175" y="3493775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3" name="Google Shape;1393;p10"/>
              <p:cNvSpPr/>
              <p:nvPr/>
            </p:nvSpPr>
            <p:spPr>
              <a:xfrm>
                <a:off x="807375" y="317975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4" name="Google Shape;1394;p10"/>
              <p:cNvSpPr/>
              <p:nvPr/>
            </p:nvSpPr>
            <p:spPr>
              <a:xfrm>
                <a:off x="656575" y="3272900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1" y="0"/>
                    </a:moveTo>
                    <a:lnTo>
                      <a:pt x="1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5" name="Google Shape;1395;p10"/>
              <p:cNvSpPr/>
              <p:nvPr/>
            </p:nvSpPr>
            <p:spPr>
              <a:xfrm>
                <a:off x="549825" y="3363325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7"/>
                    </a:lnTo>
                    <a:lnTo>
                      <a:pt x="67" y="67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6" name="Google Shape;1396;p10"/>
              <p:cNvSpPr/>
              <p:nvPr/>
            </p:nvSpPr>
            <p:spPr>
              <a:xfrm>
                <a:off x="598500" y="350780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0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7" name="Google Shape;1397;p10"/>
              <p:cNvSpPr/>
              <p:nvPr/>
            </p:nvSpPr>
            <p:spPr>
              <a:xfrm>
                <a:off x="712325" y="3702650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8" name="Google Shape;1398;p10"/>
              <p:cNvSpPr/>
              <p:nvPr/>
            </p:nvSpPr>
            <p:spPr>
              <a:xfrm>
                <a:off x="766700" y="3540475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9" name="Google Shape;1399;p10"/>
              <p:cNvSpPr/>
              <p:nvPr/>
            </p:nvSpPr>
            <p:spPr>
              <a:xfrm>
                <a:off x="887475" y="373540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0" name="Google Shape;1400;p10"/>
              <p:cNvSpPr/>
              <p:nvPr/>
            </p:nvSpPr>
            <p:spPr>
              <a:xfrm>
                <a:off x="656900" y="3401350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1" name="Google Shape;1401;p10"/>
              <p:cNvSpPr/>
              <p:nvPr/>
            </p:nvSpPr>
            <p:spPr>
              <a:xfrm>
                <a:off x="774375" y="3366275"/>
                <a:ext cx="14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6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55" y="68"/>
                    </a:lnTo>
                    <a:lnTo>
                      <a:pt x="5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2" name="Google Shape;1402;p10"/>
              <p:cNvSpPr/>
              <p:nvPr/>
            </p:nvSpPr>
            <p:spPr>
              <a:xfrm>
                <a:off x="852475" y="36005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3" name="Google Shape;1403;p10"/>
              <p:cNvSpPr/>
              <p:nvPr/>
            </p:nvSpPr>
            <p:spPr>
              <a:xfrm>
                <a:off x="857450" y="3060975"/>
                <a:ext cx="1375" cy="14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56" extrusionOk="0">
                    <a:moveTo>
                      <a:pt x="0" y="1"/>
                    </a:moveTo>
                    <a:lnTo>
                      <a:pt x="0" y="55"/>
                    </a:lnTo>
                    <a:lnTo>
                      <a:pt x="54" y="55"/>
                    </a:lnTo>
                    <a:lnTo>
                      <a:pt x="54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4" name="Google Shape;1404;p10"/>
              <p:cNvSpPr/>
              <p:nvPr/>
            </p:nvSpPr>
            <p:spPr>
              <a:xfrm>
                <a:off x="570150" y="3498825"/>
                <a:ext cx="1725" cy="1625"/>
              </a:xfrm>
              <a:custGeom>
                <a:avLst/>
                <a:gdLst/>
                <a:ahLst/>
                <a:cxnLst/>
                <a:rect l="l" t="t" r="r" b="b"/>
                <a:pathLst>
                  <a:path w="69" h="65" extrusionOk="0">
                    <a:moveTo>
                      <a:pt x="1" y="0"/>
                    </a:moveTo>
                    <a:lnTo>
                      <a:pt x="1" y="65"/>
                    </a:lnTo>
                    <a:lnTo>
                      <a:pt x="68" y="65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5" name="Google Shape;1405;p10"/>
              <p:cNvSpPr/>
              <p:nvPr/>
            </p:nvSpPr>
            <p:spPr>
              <a:xfrm>
                <a:off x="726025" y="33459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7" y="68"/>
                    </a:lnTo>
                    <a:lnTo>
                      <a:pt x="67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6" name="Google Shape;1406;p10"/>
              <p:cNvSpPr/>
              <p:nvPr/>
            </p:nvSpPr>
            <p:spPr>
              <a:xfrm>
                <a:off x="867850" y="3149075"/>
                <a:ext cx="1625" cy="1400"/>
              </a:xfrm>
              <a:custGeom>
                <a:avLst/>
                <a:gdLst/>
                <a:ahLst/>
                <a:cxnLst/>
                <a:rect l="l" t="t" r="r" b="b"/>
                <a:pathLst>
                  <a:path w="65" h="56" extrusionOk="0">
                    <a:moveTo>
                      <a:pt x="0" y="1"/>
                    </a:moveTo>
                    <a:lnTo>
                      <a:pt x="0" y="55"/>
                    </a:lnTo>
                    <a:lnTo>
                      <a:pt x="65" y="55"/>
                    </a:lnTo>
                    <a:lnTo>
                      <a:pt x="6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7" name="Google Shape;1407;p10"/>
              <p:cNvSpPr/>
              <p:nvPr/>
            </p:nvSpPr>
            <p:spPr>
              <a:xfrm>
                <a:off x="657225" y="314740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67" y="68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8" name="Google Shape;1408;p10"/>
              <p:cNvSpPr/>
              <p:nvPr/>
            </p:nvSpPr>
            <p:spPr>
              <a:xfrm>
                <a:off x="710625" y="366830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0"/>
                    </a:moveTo>
                    <a:lnTo>
                      <a:pt x="1" y="67"/>
                    </a:lnTo>
                    <a:lnTo>
                      <a:pt x="68" y="67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9" name="Google Shape;1409;p10"/>
              <p:cNvSpPr/>
              <p:nvPr/>
            </p:nvSpPr>
            <p:spPr>
              <a:xfrm>
                <a:off x="899175" y="3347625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7"/>
                    </a:lnTo>
                    <a:lnTo>
                      <a:pt x="67" y="67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0" name="Google Shape;1410;p10"/>
              <p:cNvSpPr/>
              <p:nvPr/>
            </p:nvSpPr>
            <p:spPr>
              <a:xfrm>
                <a:off x="902850" y="322685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1" name="Google Shape;1411;p10"/>
              <p:cNvSpPr/>
              <p:nvPr/>
            </p:nvSpPr>
            <p:spPr>
              <a:xfrm>
                <a:off x="819075" y="3437075"/>
                <a:ext cx="137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52" extrusionOk="0">
                    <a:moveTo>
                      <a:pt x="1" y="1"/>
                    </a:moveTo>
                    <a:lnTo>
                      <a:pt x="1" y="52"/>
                    </a:lnTo>
                    <a:lnTo>
                      <a:pt x="55" y="52"/>
                    </a:lnTo>
                    <a:lnTo>
                      <a:pt x="5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2" name="Google Shape;1412;p10"/>
              <p:cNvSpPr/>
              <p:nvPr/>
            </p:nvSpPr>
            <p:spPr>
              <a:xfrm>
                <a:off x="708625" y="3222125"/>
                <a:ext cx="3400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35" extrusionOk="0">
                    <a:moveTo>
                      <a:pt x="1" y="0"/>
                    </a:moveTo>
                    <a:lnTo>
                      <a:pt x="1" y="135"/>
                    </a:lnTo>
                    <a:lnTo>
                      <a:pt x="135" y="135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3" name="Google Shape;1413;p10"/>
              <p:cNvSpPr/>
              <p:nvPr/>
            </p:nvSpPr>
            <p:spPr>
              <a:xfrm>
                <a:off x="892525" y="3304200"/>
                <a:ext cx="3375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36" extrusionOk="0">
                    <a:moveTo>
                      <a:pt x="0" y="1"/>
                    </a:moveTo>
                    <a:lnTo>
                      <a:pt x="0" y="135"/>
                    </a:lnTo>
                    <a:lnTo>
                      <a:pt x="135" y="135"/>
                    </a:lnTo>
                    <a:lnTo>
                      <a:pt x="13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4" name="Google Shape;1414;p10"/>
              <p:cNvSpPr/>
              <p:nvPr/>
            </p:nvSpPr>
            <p:spPr>
              <a:xfrm>
                <a:off x="567850" y="3582200"/>
                <a:ext cx="3300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5" extrusionOk="0">
                    <a:moveTo>
                      <a:pt x="0" y="0"/>
                    </a:moveTo>
                    <a:lnTo>
                      <a:pt x="0" y="135"/>
                    </a:lnTo>
                    <a:lnTo>
                      <a:pt x="131" y="135"/>
                    </a:lnTo>
                    <a:lnTo>
                      <a:pt x="131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5" name="Google Shape;1415;p10"/>
              <p:cNvSpPr/>
              <p:nvPr/>
            </p:nvSpPr>
            <p:spPr>
              <a:xfrm>
                <a:off x="751725" y="3706650"/>
                <a:ext cx="3300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6" extrusionOk="0">
                    <a:moveTo>
                      <a:pt x="0" y="1"/>
                    </a:moveTo>
                    <a:lnTo>
                      <a:pt x="0" y="135"/>
                    </a:lnTo>
                    <a:lnTo>
                      <a:pt x="132" y="135"/>
                    </a:lnTo>
                    <a:lnTo>
                      <a:pt x="132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6" name="Google Shape;1416;p10"/>
              <p:cNvSpPr/>
              <p:nvPr/>
            </p:nvSpPr>
            <p:spPr>
              <a:xfrm>
                <a:off x="696950" y="3531500"/>
                <a:ext cx="3375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36" extrusionOk="0">
                    <a:moveTo>
                      <a:pt x="0" y="0"/>
                    </a:moveTo>
                    <a:lnTo>
                      <a:pt x="0" y="135"/>
                    </a:lnTo>
                    <a:lnTo>
                      <a:pt x="135" y="135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7" name="Google Shape;1417;p10"/>
              <p:cNvSpPr/>
              <p:nvPr/>
            </p:nvSpPr>
            <p:spPr>
              <a:xfrm>
                <a:off x="679950" y="3419700"/>
                <a:ext cx="3325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5" extrusionOk="0">
                    <a:moveTo>
                      <a:pt x="1" y="0"/>
                    </a:moveTo>
                    <a:lnTo>
                      <a:pt x="1" y="135"/>
                    </a:lnTo>
                    <a:lnTo>
                      <a:pt x="132" y="135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8" name="Google Shape;1418;p10"/>
              <p:cNvSpPr/>
              <p:nvPr/>
            </p:nvSpPr>
            <p:spPr>
              <a:xfrm>
                <a:off x="836450" y="3355300"/>
                <a:ext cx="3400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36" extrusionOk="0">
                    <a:moveTo>
                      <a:pt x="1" y="1"/>
                    </a:moveTo>
                    <a:lnTo>
                      <a:pt x="1" y="135"/>
                    </a:lnTo>
                    <a:lnTo>
                      <a:pt x="135" y="135"/>
                    </a:lnTo>
                    <a:lnTo>
                      <a:pt x="13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19" name="Google Shape;1419;p10"/>
            <p:cNvGrpSpPr/>
            <p:nvPr/>
          </p:nvGrpSpPr>
          <p:grpSpPr>
            <a:xfrm rot="5400000">
              <a:off x="3406651" y="1243856"/>
              <a:ext cx="2644414" cy="5143478"/>
              <a:chOff x="540125" y="3028300"/>
              <a:chExt cx="364425" cy="708800"/>
            </a:xfrm>
          </p:grpSpPr>
          <p:sp>
            <p:nvSpPr>
              <p:cNvPr id="1420" name="Google Shape;1420;p10"/>
              <p:cNvSpPr/>
              <p:nvPr/>
            </p:nvSpPr>
            <p:spPr>
              <a:xfrm>
                <a:off x="633200" y="3204825"/>
                <a:ext cx="3375" cy="2975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19" extrusionOk="0">
                    <a:moveTo>
                      <a:pt x="0" y="0"/>
                    </a:moveTo>
                    <a:lnTo>
                      <a:pt x="0" y="119"/>
                    </a:lnTo>
                    <a:lnTo>
                      <a:pt x="135" y="119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1" name="Google Shape;1421;p10"/>
              <p:cNvSpPr/>
              <p:nvPr/>
            </p:nvSpPr>
            <p:spPr>
              <a:xfrm>
                <a:off x="763725" y="3083325"/>
                <a:ext cx="3325" cy="307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23" extrusionOk="0">
                    <a:moveTo>
                      <a:pt x="1" y="0"/>
                    </a:moveTo>
                    <a:lnTo>
                      <a:pt x="1" y="122"/>
                    </a:lnTo>
                    <a:lnTo>
                      <a:pt x="132" y="122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2" name="Google Shape;1422;p10"/>
              <p:cNvSpPr/>
              <p:nvPr/>
            </p:nvSpPr>
            <p:spPr>
              <a:xfrm>
                <a:off x="540125" y="3330950"/>
                <a:ext cx="3000" cy="3325"/>
              </a:xfrm>
              <a:custGeom>
                <a:avLst/>
                <a:gdLst/>
                <a:ahLst/>
                <a:cxnLst/>
                <a:rect l="l" t="t" r="r" b="b"/>
                <a:pathLst>
                  <a:path w="120" h="133" extrusionOk="0">
                    <a:moveTo>
                      <a:pt x="1" y="1"/>
                    </a:moveTo>
                    <a:lnTo>
                      <a:pt x="1" y="132"/>
                    </a:lnTo>
                    <a:lnTo>
                      <a:pt x="119" y="132"/>
                    </a:lnTo>
                    <a:lnTo>
                      <a:pt x="119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3" name="Google Shape;1423;p10"/>
              <p:cNvSpPr/>
              <p:nvPr/>
            </p:nvSpPr>
            <p:spPr>
              <a:xfrm>
                <a:off x="595875" y="3081650"/>
                <a:ext cx="3300" cy="305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22" extrusionOk="0">
                    <a:moveTo>
                      <a:pt x="0" y="0"/>
                    </a:moveTo>
                    <a:lnTo>
                      <a:pt x="0" y="122"/>
                    </a:lnTo>
                    <a:lnTo>
                      <a:pt x="132" y="122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4" name="Google Shape;1424;p10"/>
              <p:cNvSpPr/>
              <p:nvPr/>
            </p:nvSpPr>
            <p:spPr>
              <a:xfrm>
                <a:off x="579850" y="31480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5" name="Google Shape;1425;p10"/>
              <p:cNvSpPr/>
              <p:nvPr/>
            </p:nvSpPr>
            <p:spPr>
              <a:xfrm>
                <a:off x="743300" y="3114725"/>
                <a:ext cx="172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52" extrusionOk="0">
                    <a:moveTo>
                      <a:pt x="1" y="0"/>
                    </a:moveTo>
                    <a:lnTo>
                      <a:pt x="1" y="52"/>
                    </a:lnTo>
                    <a:lnTo>
                      <a:pt x="68" y="52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6" name="Google Shape;1426;p10"/>
              <p:cNvSpPr/>
              <p:nvPr/>
            </p:nvSpPr>
            <p:spPr>
              <a:xfrm>
                <a:off x="684275" y="3028300"/>
                <a:ext cx="1725" cy="1625"/>
              </a:xfrm>
              <a:custGeom>
                <a:avLst/>
                <a:gdLst/>
                <a:ahLst/>
                <a:cxnLst/>
                <a:rect l="l" t="t" r="r" b="b"/>
                <a:pathLst>
                  <a:path w="69" h="65" extrusionOk="0">
                    <a:moveTo>
                      <a:pt x="1" y="1"/>
                    </a:moveTo>
                    <a:lnTo>
                      <a:pt x="1" y="65"/>
                    </a:lnTo>
                    <a:lnTo>
                      <a:pt x="68" y="65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7" name="Google Shape;1427;p10"/>
              <p:cNvSpPr/>
              <p:nvPr/>
            </p:nvSpPr>
            <p:spPr>
              <a:xfrm>
                <a:off x="886200" y="3442750"/>
                <a:ext cx="1300" cy="1325"/>
              </a:xfrm>
              <a:custGeom>
                <a:avLst/>
                <a:gdLst/>
                <a:ahLst/>
                <a:cxnLst/>
                <a:rect l="l" t="t" r="r" b="b"/>
                <a:pathLst>
                  <a:path w="52" h="53" extrusionOk="0">
                    <a:moveTo>
                      <a:pt x="0" y="1"/>
                    </a:moveTo>
                    <a:lnTo>
                      <a:pt x="0" y="52"/>
                    </a:lnTo>
                    <a:lnTo>
                      <a:pt x="51" y="52"/>
                    </a:lnTo>
                    <a:lnTo>
                      <a:pt x="51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8" name="Google Shape;1428;p10"/>
              <p:cNvSpPr/>
              <p:nvPr/>
            </p:nvSpPr>
            <p:spPr>
              <a:xfrm>
                <a:off x="897875" y="3595250"/>
                <a:ext cx="132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53" h="52" extrusionOk="0">
                    <a:moveTo>
                      <a:pt x="1" y="1"/>
                    </a:moveTo>
                    <a:lnTo>
                      <a:pt x="1" y="52"/>
                    </a:lnTo>
                    <a:lnTo>
                      <a:pt x="52" y="52"/>
                    </a:lnTo>
                    <a:lnTo>
                      <a:pt x="52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9" name="Google Shape;1429;p10"/>
              <p:cNvSpPr/>
              <p:nvPr/>
            </p:nvSpPr>
            <p:spPr>
              <a:xfrm>
                <a:off x="878175" y="3493775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0" name="Google Shape;1430;p10"/>
              <p:cNvSpPr/>
              <p:nvPr/>
            </p:nvSpPr>
            <p:spPr>
              <a:xfrm>
                <a:off x="807375" y="317975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1" name="Google Shape;1431;p10"/>
              <p:cNvSpPr/>
              <p:nvPr/>
            </p:nvSpPr>
            <p:spPr>
              <a:xfrm>
                <a:off x="656575" y="3272900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1" y="0"/>
                    </a:moveTo>
                    <a:lnTo>
                      <a:pt x="1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2" name="Google Shape;1432;p10"/>
              <p:cNvSpPr/>
              <p:nvPr/>
            </p:nvSpPr>
            <p:spPr>
              <a:xfrm>
                <a:off x="549825" y="3363325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7"/>
                    </a:lnTo>
                    <a:lnTo>
                      <a:pt x="67" y="67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3" name="Google Shape;1433;p10"/>
              <p:cNvSpPr/>
              <p:nvPr/>
            </p:nvSpPr>
            <p:spPr>
              <a:xfrm>
                <a:off x="598500" y="350780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0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4" name="Google Shape;1434;p10"/>
              <p:cNvSpPr/>
              <p:nvPr/>
            </p:nvSpPr>
            <p:spPr>
              <a:xfrm>
                <a:off x="712325" y="3702650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5" name="Google Shape;1435;p10"/>
              <p:cNvSpPr/>
              <p:nvPr/>
            </p:nvSpPr>
            <p:spPr>
              <a:xfrm>
                <a:off x="766700" y="3540475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6" name="Google Shape;1436;p10"/>
              <p:cNvSpPr/>
              <p:nvPr/>
            </p:nvSpPr>
            <p:spPr>
              <a:xfrm>
                <a:off x="887475" y="373540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7" name="Google Shape;1437;p10"/>
              <p:cNvSpPr/>
              <p:nvPr/>
            </p:nvSpPr>
            <p:spPr>
              <a:xfrm>
                <a:off x="656900" y="3401350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8" name="Google Shape;1438;p10"/>
              <p:cNvSpPr/>
              <p:nvPr/>
            </p:nvSpPr>
            <p:spPr>
              <a:xfrm>
                <a:off x="774375" y="3366275"/>
                <a:ext cx="14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6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55" y="68"/>
                    </a:lnTo>
                    <a:lnTo>
                      <a:pt x="5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9" name="Google Shape;1439;p10"/>
              <p:cNvSpPr/>
              <p:nvPr/>
            </p:nvSpPr>
            <p:spPr>
              <a:xfrm>
                <a:off x="852475" y="36005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0" name="Google Shape;1440;p10"/>
              <p:cNvSpPr/>
              <p:nvPr/>
            </p:nvSpPr>
            <p:spPr>
              <a:xfrm>
                <a:off x="857450" y="3060975"/>
                <a:ext cx="1375" cy="14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56" extrusionOk="0">
                    <a:moveTo>
                      <a:pt x="0" y="1"/>
                    </a:moveTo>
                    <a:lnTo>
                      <a:pt x="0" y="55"/>
                    </a:lnTo>
                    <a:lnTo>
                      <a:pt x="54" y="55"/>
                    </a:lnTo>
                    <a:lnTo>
                      <a:pt x="54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1" name="Google Shape;1441;p10"/>
              <p:cNvSpPr/>
              <p:nvPr/>
            </p:nvSpPr>
            <p:spPr>
              <a:xfrm>
                <a:off x="570150" y="3498825"/>
                <a:ext cx="1725" cy="1625"/>
              </a:xfrm>
              <a:custGeom>
                <a:avLst/>
                <a:gdLst/>
                <a:ahLst/>
                <a:cxnLst/>
                <a:rect l="l" t="t" r="r" b="b"/>
                <a:pathLst>
                  <a:path w="69" h="65" extrusionOk="0">
                    <a:moveTo>
                      <a:pt x="1" y="0"/>
                    </a:moveTo>
                    <a:lnTo>
                      <a:pt x="1" y="65"/>
                    </a:lnTo>
                    <a:lnTo>
                      <a:pt x="68" y="65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2" name="Google Shape;1442;p10"/>
              <p:cNvSpPr/>
              <p:nvPr/>
            </p:nvSpPr>
            <p:spPr>
              <a:xfrm>
                <a:off x="726025" y="33459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7" y="68"/>
                    </a:lnTo>
                    <a:lnTo>
                      <a:pt x="67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3" name="Google Shape;1443;p10"/>
              <p:cNvSpPr/>
              <p:nvPr/>
            </p:nvSpPr>
            <p:spPr>
              <a:xfrm>
                <a:off x="867850" y="3149075"/>
                <a:ext cx="1625" cy="1400"/>
              </a:xfrm>
              <a:custGeom>
                <a:avLst/>
                <a:gdLst/>
                <a:ahLst/>
                <a:cxnLst/>
                <a:rect l="l" t="t" r="r" b="b"/>
                <a:pathLst>
                  <a:path w="65" h="56" extrusionOk="0">
                    <a:moveTo>
                      <a:pt x="0" y="1"/>
                    </a:moveTo>
                    <a:lnTo>
                      <a:pt x="0" y="55"/>
                    </a:lnTo>
                    <a:lnTo>
                      <a:pt x="65" y="55"/>
                    </a:lnTo>
                    <a:lnTo>
                      <a:pt x="6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4" name="Google Shape;1444;p10"/>
              <p:cNvSpPr/>
              <p:nvPr/>
            </p:nvSpPr>
            <p:spPr>
              <a:xfrm>
                <a:off x="657225" y="314740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67" y="68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5" name="Google Shape;1445;p10"/>
              <p:cNvSpPr/>
              <p:nvPr/>
            </p:nvSpPr>
            <p:spPr>
              <a:xfrm>
                <a:off x="710625" y="366830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0"/>
                    </a:moveTo>
                    <a:lnTo>
                      <a:pt x="1" y="67"/>
                    </a:lnTo>
                    <a:lnTo>
                      <a:pt x="68" y="67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6" name="Google Shape;1446;p10"/>
              <p:cNvSpPr/>
              <p:nvPr/>
            </p:nvSpPr>
            <p:spPr>
              <a:xfrm>
                <a:off x="899175" y="3347625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7"/>
                    </a:lnTo>
                    <a:lnTo>
                      <a:pt x="67" y="67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7" name="Google Shape;1447;p10"/>
              <p:cNvSpPr/>
              <p:nvPr/>
            </p:nvSpPr>
            <p:spPr>
              <a:xfrm>
                <a:off x="902850" y="322685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8" name="Google Shape;1448;p10"/>
              <p:cNvSpPr/>
              <p:nvPr/>
            </p:nvSpPr>
            <p:spPr>
              <a:xfrm>
                <a:off x="819075" y="3437075"/>
                <a:ext cx="137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52" extrusionOk="0">
                    <a:moveTo>
                      <a:pt x="1" y="1"/>
                    </a:moveTo>
                    <a:lnTo>
                      <a:pt x="1" y="52"/>
                    </a:lnTo>
                    <a:lnTo>
                      <a:pt x="55" y="52"/>
                    </a:lnTo>
                    <a:lnTo>
                      <a:pt x="5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9" name="Google Shape;1449;p10"/>
              <p:cNvSpPr/>
              <p:nvPr/>
            </p:nvSpPr>
            <p:spPr>
              <a:xfrm>
                <a:off x="708625" y="3222125"/>
                <a:ext cx="3400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35" extrusionOk="0">
                    <a:moveTo>
                      <a:pt x="1" y="0"/>
                    </a:moveTo>
                    <a:lnTo>
                      <a:pt x="1" y="135"/>
                    </a:lnTo>
                    <a:lnTo>
                      <a:pt x="135" y="135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0" name="Google Shape;1450;p10"/>
              <p:cNvSpPr/>
              <p:nvPr/>
            </p:nvSpPr>
            <p:spPr>
              <a:xfrm>
                <a:off x="892525" y="3304200"/>
                <a:ext cx="3375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36" extrusionOk="0">
                    <a:moveTo>
                      <a:pt x="0" y="1"/>
                    </a:moveTo>
                    <a:lnTo>
                      <a:pt x="0" y="135"/>
                    </a:lnTo>
                    <a:lnTo>
                      <a:pt x="135" y="135"/>
                    </a:lnTo>
                    <a:lnTo>
                      <a:pt x="13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1" name="Google Shape;1451;p10"/>
              <p:cNvSpPr/>
              <p:nvPr/>
            </p:nvSpPr>
            <p:spPr>
              <a:xfrm>
                <a:off x="567850" y="3582200"/>
                <a:ext cx="3300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5" extrusionOk="0">
                    <a:moveTo>
                      <a:pt x="0" y="0"/>
                    </a:moveTo>
                    <a:lnTo>
                      <a:pt x="0" y="135"/>
                    </a:lnTo>
                    <a:lnTo>
                      <a:pt x="131" y="135"/>
                    </a:lnTo>
                    <a:lnTo>
                      <a:pt x="131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2" name="Google Shape;1452;p10"/>
              <p:cNvSpPr/>
              <p:nvPr/>
            </p:nvSpPr>
            <p:spPr>
              <a:xfrm>
                <a:off x="751725" y="3706650"/>
                <a:ext cx="3300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6" extrusionOk="0">
                    <a:moveTo>
                      <a:pt x="0" y="1"/>
                    </a:moveTo>
                    <a:lnTo>
                      <a:pt x="0" y="135"/>
                    </a:lnTo>
                    <a:lnTo>
                      <a:pt x="132" y="135"/>
                    </a:lnTo>
                    <a:lnTo>
                      <a:pt x="132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3" name="Google Shape;1453;p10"/>
              <p:cNvSpPr/>
              <p:nvPr/>
            </p:nvSpPr>
            <p:spPr>
              <a:xfrm>
                <a:off x="696950" y="3531500"/>
                <a:ext cx="3375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36" extrusionOk="0">
                    <a:moveTo>
                      <a:pt x="0" y="0"/>
                    </a:moveTo>
                    <a:lnTo>
                      <a:pt x="0" y="135"/>
                    </a:lnTo>
                    <a:lnTo>
                      <a:pt x="135" y="135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4" name="Google Shape;1454;p10"/>
              <p:cNvSpPr/>
              <p:nvPr/>
            </p:nvSpPr>
            <p:spPr>
              <a:xfrm>
                <a:off x="679950" y="3419700"/>
                <a:ext cx="3325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5" extrusionOk="0">
                    <a:moveTo>
                      <a:pt x="1" y="0"/>
                    </a:moveTo>
                    <a:lnTo>
                      <a:pt x="1" y="135"/>
                    </a:lnTo>
                    <a:lnTo>
                      <a:pt x="132" y="135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5" name="Google Shape;1455;p10"/>
              <p:cNvSpPr/>
              <p:nvPr/>
            </p:nvSpPr>
            <p:spPr>
              <a:xfrm>
                <a:off x="836450" y="3355300"/>
                <a:ext cx="3400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36" extrusionOk="0">
                    <a:moveTo>
                      <a:pt x="1" y="1"/>
                    </a:moveTo>
                    <a:lnTo>
                      <a:pt x="1" y="135"/>
                    </a:lnTo>
                    <a:lnTo>
                      <a:pt x="135" y="135"/>
                    </a:lnTo>
                    <a:lnTo>
                      <a:pt x="13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16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8" name="Google Shape;1618;p13"/>
          <p:cNvGrpSpPr/>
          <p:nvPr/>
        </p:nvGrpSpPr>
        <p:grpSpPr>
          <a:xfrm>
            <a:off x="116653" y="185058"/>
            <a:ext cx="8910952" cy="4773370"/>
            <a:chOff x="238425" y="1163850"/>
            <a:chExt cx="2110050" cy="1130300"/>
          </a:xfrm>
        </p:grpSpPr>
        <p:sp>
          <p:nvSpPr>
            <p:cNvPr id="1619" name="Google Shape;1619;p13"/>
            <p:cNvSpPr/>
            <p:nvPr/>
          </p:nvSpPr>
          <p:spPr>
            <a:xfrm>
              <a:off x="238425" y="1163850"/>
              <a:ext cx="2110050" cy="1130300"/>
            </a:xfrm>
            <a:custGeom>
              <a:avLst/>
              <a:gdLst/>
              <a:ahLst/>
              <a:cxnLst/>
              <a:rect l="l" t="t" r="r" b="b"/>
              <a:pathLst>
                <a:path w="84402" h="45212" extrusionOk="0">
                  <a:moveTo>
                    <a:pt x="84174" y="228"/>
                  </a:moveTo>
                  <a:lnTo>
                    <a:pt x="84174" y="39820"/>
                  </a:lnTo>
                  <a:cubicBezTo>
                    <a:pt x="82159" y="41835"/>
                    <a:pt x="81025" y="42969"/>
                    <a:pt x="79010" y="44984"/>
                  </a:cubicBezTo>
                  <a:lnTo>
                    <a:pt x="228" y="44984"/>
                  </a:lnTo>
                  <a:lnTo>
                    <a:pt x="228" y="5408"/>
                  </a:lnTo>
                  <a:cubicBezTo>
                    <a:pt x="2256" y="3380"/>
                    <a:pt x="3393" y="2259"/>
                    <a:pt x="5408" y="228"/>
                  </a:cubicBezTo>
                  <a:close/>
                  <a:moveTo>
                    <a:pt x="5315" y="0"/>
                  </a:moveTo>
                  <a:lnTo>
                    <a:pt x="5248" y="68"/>
                  </a:lnTo>
                  <a:lnTo>
                    <a:pt x="68" y="5248"/>
                  </a:lnTo>
                  <a:lnTo>
                    <a:pt x="1" y="5315"/>
                  </a:lnTo>
                  <a:lnTo>
                    <a:pt x="1" y="5408"/>
                  </a:lnTo>
                  <a:lnTo>
                    <a:pt x="1" y="44984"/>
                  </a:lnTo>
                  <a:lnTo>
                    <a:pt x="1" y="45212"/>
                  </a:lnTo>
                  <a:lnTo>
                    <a:pt x="79103" y="45212"/>
                  </a:lnTo>
                  <a:lnTo>
                    <a:pt x="79157" y="45145"/>
                  </a:lnTo>
                  <a:lnTo>
                    <a:pt x="82652" y="41662"/>
                  </a:lnTo>
                  <a:lnTo>
                    <a:pt x="84334" y="39980"/>
                  </a:lnTo>
                  <a:lnTo>
                    <a:pt x="84401" y="39913"/>
                  </a:lnTo>
                  <a:lnTo>
                    <a:pt x="84401" y="39820"/>
                  </a:lnTo>
                  <a:lnTo>
                    <a:pt x="84401" y="228"/>
                  </a:lnTo>
                  <a:lnTo>
                    <a:pt x="84401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6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13"/>
            <p:cNvSpPr/>
            <p:nvPr/>
          </p:nvSpPr>
          <p:spPr>
            <a:xfrm>
              <a:off x="244125" y="1169525"/>
              <a:ext cx="2098675" cy="1118950"/>
            </a:xfrm>
            <a:custGeom>
              <a:avLst/>
              <a:gdLst/>
              <a:ahLst/>
              <a:cxnLst/>
              <a:rect l="l" t="t" r="r" b="b"/>
              <a:pathLst>
                <a:path w="83947" h="44758" extrusionOk="0">
                  <a:moveTo>
                    <a:pt x="4751" y="1"/>
                  </a:moveTo>
                  <a:cubicBezTo>
                    <a:pt x="2896" y="1856"/>
                    <a:pt x="1855" y="2897"/>
                    <a:pt x="0" y="4755"/>
                  </a:cubicBezTo>
                  <a:lnTo>
                    <a:pt x="0" y="44757"/>
                  </a:lnTo>
                  <a:lnTo>
                    <a:pt x="79208" y="44757"/>
                  </a:lnTo>
                  <a:cubicBezTo>
                    <a:pt x="81063" y="42915"/>
                    <a:pt x="82091" y="41874"/>
                    <a:pt x="83946" y="40019"/>
                  </a:cubicBezTo>
                  <a:lnTo>
                    <a:pt x="83946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13"/>
            <p:cNvSpPr/>
            <p:nvPr/>
          </p:nvSpPr>
          <p:spPr>
            <a:xfrm>
              <a:off x="244125" y="1169525"/>
              <a:ext cx="2098675" cy="1118950"/>
            </a:xfrm>
            <a:custGeom>
              <a:avLst/>
              <a:gdLst/>
              <a:ahLst/>
              <a:cxnLst/>
              <a:rect l="l" t="t" r="r" b="b"/>
              <a:pathLst>
                <a:path w="83947" h="44758" extrusionOk="0">
                  <a:moveTo>
                    <a:pt x="83866" y="81"/>
                  </a:moveTo>
                  <a:lnTo>
                    <a:pt x="83866" y="39552"/>
                  </a:lnTo>
                  <a:lnTo>
                    <a:pt x="82197" y="41221"/>
                  </a:lnTo>
                  <a:lnTo>
                    <a:pt x="78740" y="44677"/>
                  </a:lnTo>
                  <a:lnTo>
                    <a:pt x="93" y="44677"/>
                  </a:lnTo>
                  <a:lnTo>
                    <a:pt x="93" y="5206"/>
                  </a:lnTo>
                  <a:lnTo>
                    <a:pt x="5219" y="81"/>
                  </a:lnTo>
                  <a:close/>
                  <a:moveTo>
                    <a:pt x="5180" y="1"/>
                  </a:moveTo>
                  <a:cubicBezTo>
                    <a:pt x="3165" y="2032"/>
                    <a:pt x="2028" y="3153"/>
                    <a:pt x="0" y="5181"/>
                  </a:cubicBezTo>
                  <a:lnTo>
                    <a:pt x="0" y="44757"/>
                  </a:lnTo>
                  <a:lnTo>
                    <a:pt x="78782" y="44757"/>
                  </a:lnTo>
                  <a:cubicBezTo>
                    <a:pt x="80797" y="42742"/>
                    <a:pt x="81931" y="41608"/>
                    <a:pt x="83946" y="39593"/>
                  </a:cubicBezTo>
                  <a:lnTo>
                    <a:pt x="83946" y="1"/>
                  </a:lnTo>
                  <a:close/>
                </a:path>
              </a:pathLst>
            </a:custGeom>
            <a:solidFill>
              <a:srgbClr val="00C0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13"/>
            <p:cNvSpPr/>
            <p:nvPr/>
          </p:nvSpPr>
          <p:spPr>
            <a:xfrm>
              <a:off x="276475" y="1201875"/>
              <a:ext cx="2033950" cy="1054250"/>
            </a:xfrm>
            <a:custGeom>
              <a:avLst/>
              <a:gdLst/>
              <a:ahLst/>
              <a:cxnLst/>
              <a:rect l="l" t="t" r="r" b="b"/>
              <a:pathLst>
                <a:path w="81358" h="42170" extrusionOk="0">
                  <a:moveTo>
                    <a:pt x="4312" y="1"/>
                  </a:moveTo>
                  <a:cubicBezTo>
                    <a:pt x="2631" y="1683"/>
                    <a:pt x="1682" y="2631"/>
                    <a:pt x="0" y="4313"/>
                  </a:cubicBezTo>
                  <a:lnTo>
                    <a:pt x="0" y="42169"/>
                  </a:lnTo>
                  <a:lnTo>
                    <a:pt x="77046" y="42169"/>
                  </a:lnTo>
                  <a:lnTo>
                    <a:pt x="81358" y="37857"/>
                  </a:lnTo>
                  <a:lnTo>
                    <a:pt x="8135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13"/>
            <p:cNvSpPr/>
            <p:nvPr/>
          </p:nvSpPr>
          <p:spPr>
            <a:xfrm>
              <a:off x="276475" y="1595675"/>
              <a:ext cx="15725" cy="266975"/>
            </a:xfrm>
            <a:custGeom>
              <a:avLst/>
              <a:gdLst/>
              <a:ahLst/>
              <a:cxnLst/>
              <a:rect l="l" t="t" r="r" b="b"/>
              <a:pathLst>
                <a:path w="629" h="10679" extrusionOk="0">
                  <a:moveTo>
                    <a:pt x="0" y="1"/>
                  </a:moveTo>
                  <a:lnTo>
                    <a:pt x="0" y="10678"/>
                  </a:lnTo>
                  <a:cubicBezTo>
                    <a:pt x="350" y="10678"/>
                    <a:pt x="628" y="10399"/>
                    <a:pt x="628" y="10053"/>
                  </a:cubicBezTo>
                  <a:lnTo>
                    <a:pt x="628" y="629"/>
                  </a:lnTo>
                  <a:cubicBezTo>
                    <a:pt x="628" y="283"/>
                    <a:pt x="350" y="1"/>
                    <a:pt x="0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1624;p13"/>
            <p:cNvSpPr/>
            <p:nvPr/>
          </p:nvSpPr>
          <p:spPr>
            <a:xfrm>
              <a:off x="2293750" y="1595675"/>
              <a:ext cx="15725" cy="266975"/>
            </a:xfrm>
            <a:custGeom>
              <a:avLst/>
              <a:gdLst/>
              <a:ahLst/>
              <a:cxnLst/>
              <a:rect l="l" t="t" r="r" b="b"/>
              <a:pathLst>
                <a:path w="629" h="10679" extrusionOk="0">
                  <a:moveTo>
                    <a:pt x="628" y="1"/>
                  </a:moveTo>
                  <a:cubicBezTo>
                    <a:pt x="279" y="1"/>
                    <a:pt x="0" y="283"/>
                    <a:pt x="0" y="629"/>
                  </a:cubicBezTo>
                  <a:lnTo>
                    <a:pt x="0" y="10053"/>
                  </a:lnTo>
                  <a:cubicBezTo>
                    <a:pt x="0" y="10399"/>
                    <a:pt x="279" y="10678"/>
                    <a:pt x="628" y="10678"/>
                  </a:cubicBezTo>
                  <a:lnTo>
                    <a:pt x="628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13"/>
            <p:cNvSpPr/>
            <p:nvPr/>
          </p:nvSpPr>
          <p:spPr>
            <a:xfrm>
              <a:off x="275200" y="1200600"/>
              <a:ext cx="2036600" cy="1056875"/>
            </a:xfrm>
            <a:custGeom>
              <a:avLst/>
              <a:gdLst/>
              <a:ahLst/>
              <a:cxnLst/>
              <a:rect l="l" t="t" r="r" b="b"/>
              <a:pathLst>
                <a:path w="81464" h="42275" extrusionOk="0">
                  <a:moveTo>
                    <a:pt x="81354" y="106"/>
                  </a:moveTo>
                  <a:lnTo>
                    <a:pt x="81354" y="37886"/>
                  </a:lnTo>
                  <a:lnTo>
                    <a:pt x="81354" y="37886"/>
                  </a:lnTo>
                  <a:cubicBezTo>
                    <a:pt x="79692" y="39561"/>
                    <a:pt x="78758" y="40491"/>
                    <a:pt x="77087" y="42166"/>
                  </a:cubicBezTo>
                  <a:lnTo>
                    <a:pt x="106" y="42166"/>
                  </a:lnTo>
                  <a:lnTo>
                    <a:pt x="106" y="4393"/>
                  </a:lnTo>
                  <a:lnTo>
                    <a:pt x="106" y="4393"/>
                  </a:lnTo>
                  <a:cubicBezTo>
                    <a:pt x="1776" y="2723"/>
                    <a:pt x="2723" y="1776"/>
                    <a:pt x="4392" y="106"/>
                  </a:cubicBezTo>
                  <a:close/>
                  <a:moveTo>
                    <a:pt x="4351" y="1"/>
                  </a:moveTo>
                  <a:lnTo>
                    <a:pt x="4338" y="13"/>
                  </a:lnTo>
                  <a:cubicBezTo>
                    <a:pt x="2643" y="1695"/>
                    <a:pt x="1708" y="2644"/>
                    <a:pt x="13" y="4325"/>
                  </a:cubicBezTo>
                  <a:lnTo>
                    <a:pt x="0" y="4351"/>
                  </a:lnTo>
                  <a:lnTo>
                    <a:pt x="0" y="42275"/>
                  </a:lnTo>
                  <a:lnTo>
                    <a:pt x="77126" y="42275"/>
                  </a:lnTo>
                  <a:lnTo>
                    <a:pt x="77138" y="42259"/>
                  </a:lnTo>
                  <a:lnTo>
                    <a:pt x="81450" y="37950"/>
                  </a:lnTo>
                  <a:lnTo>
                    <a:pt x="81463" y="37934"/>
                  </a:lnTo>
                  <a:lnTo>
                    <a:pt x="81463" y="1"/>
                  </a:lnTo>
                  <a:close/>
                </a:path>
              </a:pathLst>
            </a:custGeom>
            <a:solidFill>
              <a:srgbClr val="FF24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26" name="Google Shape;1626;p13"/>
          <p:cNvGrpSpPr/>
          <p:nvPr/>
        </p:nvGrpSpPr>
        <p:grpSpPr>
          <a:xfrm>
            <a:off x="-6449" y="-94"/>
            <a:ext cx="9150439" cy="5143478"/>
            <a:chOff x="-6449" y="-94"/>
            <a:chExt cx="9150439" cy="5143478"/>
          </a:xfrm>
        </p:grpSpPr>
        <p:grpSp>
          <p:nvGrpSpPr>
            <p:cNvPr id="1627" name="Google Shape;1627;p13"/>
            <p:cNvGrpSpPr/>
            <p:nvPr/>
          </p:nvGrpSpPr>
          <p:grpSpPr>
            <a:xfrm>
              <a:off x="6499576" y="-94"/>
              <a:ext cx="2644414" cy="5143478"/>
              <a:chOff x="540125" y="3028300"/>
              <a:chExt cx="364425" cy="708800"/>
            </a:xfrm>
          </p:grpSpPr>
          <p:sp>
            <p:nvSpPr>
              <p:cNvPr id="1628" name="Google Shape;1628;p13"/>
              <p:cNvSpPr/>
              <p:nvPr/>
            </p:nvSpPr>
            <p:spPr>
              <a:xfrm>
                <a:off x="633200" y="3204825"/>
                <a:ext cx="3375" cy="2975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19" extrusionOk="0">
                    <a:moveTo>
                      <a:pt x="0" y="0"/>
                    </a:moveTo>
                    <a:lnTo>
                      <a:pt x="0" y="119"/>
                    </a:lnTo>
                    <a:lnTo>
                      <a:pt x="135" y="119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9" name="Google Shape;1629;p13"/>
              <p:cNvSpPr/>
              <p:nvPr/>
            </p:nvSpPr>
            <p:spPr>
              <a:xfrm>
                <a:off x="763725" y="3083325"/>
                <a:ext cx="3325" cy="307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23" extrusionOk="0">
                    <a:moveTo>
                      <a:pt x="1" y="0"/>
                    </a:moveTo>
                    <a:lnTo>
                      <a:pt x="1" y="122"/>
                    </a:lnTo>
                    <a:lnTo>
                      <a:pt x="132" y="122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0" name="Google Shape;1630;p13"/>
              <p:cNvSpPr/>
              <p:nvPr/>
            </p:nvSpPr>
            <p:spPr>
              <a:xfrm>
                <a:off x="540125" y="3330950"/>
                <a:ext cx="3000" cy="3325"/>
              </a:xfrm>
              <a:custGeom>
                <a:avLst/>
                <a:gdLst/>
                <a:ahLst/>
                <a:cxnLst/>
                <a:rect l="l" t="t" r="r" b="b"/>
                <a:pathLst>
                  <a:path w="120" h="133" extrusionOk="0">
                    <a:moveTo>
                      <a:pt x="1" y="1"/>
                    </a:moveTo>
                    <a:lnTo>
                      <a:pt x="1" y="132"/>
                    </a:lnTo>
                    <a:lnTo>
                      <a:pt x="119" y="132"/>
                    </a:lnTo>
                    <a:lnTo>
                      <a:pt x="119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1" name="Google Shape;1631;p13"/>
              <p:cNvSpPr/>
              <p:nvPr/>
            </p:nvSpPr>
            <p:spPr>
              <a:xfrm>
                <a:off x="595875" y="3081650"/>
                <a:ext cx="3300" cy="305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22" extrusionOk="0">
                    <a:moveTo>
                      <a:pt x="0" y="0"/>
                    </a:moveTo>
                    <a:lnTo>
                      <a:pt x="0" y="122"/>
                    </a:lnTo>
                    <a:lnTo>
                      <a:pt x="132" y="122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2" name="Google Shape;1632;p13"/>
              <p:cNvSpPr/>
              <p:nvPr/>
            </p:nvSpPr>
            <p:spPr>
              <a:xfrm>
                <a:off x="579850" y="31480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3" name="Google Shape;1633;p13"/>
              <p:cNvSpPr/>
              <p:nvPr/>
            </p:nvSpPr>
            <p:spPr>
              <a:xfrm>
                <a:off x="743300" y="3114725"/>
                <a:ext cx="172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52" extrusionOk="0">
                    <a:moveTo>
                      <a:pt x="1" y="0"/>
                    </a:moveTo>
                    <a:lnTo>
                      <a:pt x="1" y="52"/>
                    </a:lnTo>
                    <a:lnTo>
                      <a:pt x="68" y="52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4" name="Google Shape;1634;p13"/>
              <p:cNvSpPr/>
              <p:nvPr/>
            </p:nvSpPr>
            <p:spPr>
              <a:xfrm>
                <a:off x="684275" y="3028300"/>
                <a:ext cx="1725" cy="1625"/>
              </a:xfrm>
              <a:custGeom>
                <a:avLst/>
                <a:gdLst/>
                <a:ahLst/>
                <a:cxnLst/>
                <a:rect l="l" t="t" r="r" b="b"/>
                <a:pathLst>
                  <a:path w="69" h="65" extrusionOk="0">
                    <a:moveTo>
                      <a:pt x="1" y="1"/>
                    </a:moveTo>
                    <a:lnTo>
                      <a:pt x="1" y="65"/>
                    </a:lnTo>
                    <a:lnTo>
                      <a:pt x="68" y="65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5" name="Google Shape;1635;p13"/>
              <p:cNvSpPr/>
              <p:nvPr/>
            </p:nvSpPr>
            <p:spPr>
              <a:xfrm>
                <a:off x="886200" y="3442750"/>
                <a:ext cx="1300" cy="1325"/>
              </a:xfrm>
              <a:custGeom>
                <a:avLst/>
                <a:gdLst/>
                <a:ahLst/>
                <a:cxnLst/>
                <a:rect l="l" t="t" r="r" b="b"/>
                <a:pathLst>
                  <a:path w="52" h="53" extrusionOk="0">
                    <a:moveTo>
                      <a:pt x="0" y="1"/>
                    </a:moveTo>
                    <a:lnTo>
                      <a:pt x="0" y="52"/>
                    </a:lnTo>
                    <a:lnTo>
                      <a:pt x="51" y="52"/>
                    </a:lnTo>
                    <a:lnTo>
                      <a:pt x="51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6" name="Google Shape;1636;p13"/>
              <p:cNvSpPr/>
              <p:nvPr/>
            </p:nvSpPr>
            <p:spPr>
              <a:xfrm>
                <a:off x="897875" y="3595250"/>
                <a:ext cx="132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53" h="52" extrusionOk="0">
                    <a:moveTo>
                      <a:pt x="1" y="1"/>
                    </a:moveTo>
                    <a:lnTo>
                      <a:pt x="1" y="52"/>
                    </a:lnTo>
                    <a:lnTo>
                      <a:pt x="52" y="52"/>
                    </a:lnTo>
                    <a:lnTo>
                      <a:pt x="52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7" name="Google Shape;1637;p13"/>
              <p:cNvSpPr/>
              <p:nvPr/>
            </p:nvSpPr>
            <p:spPr>
              <a:xfrm>
                <a:off x="878175" y="3493775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8" name="Google Shape;1638;p13"/>
              <p:cNvSpPr/>
              <p:nvPr/>
            </p:nvSpPr>
            <p:spPr>
              <a:xfrm>
                <a:off x="807375" y="317975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9" name="Google Shape;1639;p13"/>
              <p:cNvSpPr/>
              <p:nvPr/>
            </p:nvSpPr>
            <p:spPr>
              <a:xfrm>
                <a:off x="656575" y="3272900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1" y="0"/>
                    </a:moveTo>
                    <a:lnTo>
                      <a:pt x="1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0" name="Google Shape;1640;p13"/>
              <p:cNvSpPr/>
              <p:nvPr/>
            </p:nvSpPr>
            <p:spPr>
              <a:xfrm>
                <a:off x="549825" y="3363325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7"/>
                    </a:lnTo>
                    <a:lnTo>
                      <a:pt x="67" y="67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1" name="Google Shape;1641;p13"/>
              <p:cNvSpPr/>
              <p:nvPr/>
            </p:nvSpPr>
            <p:spPr>
              <a:xfrm>
                <a:off x="598500" y="350780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0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2" name="Google Shape;1642;p13"/>
              <p:cNvSpPr/>
              <p:nvPr/>
            </p:nvSpPr>
            <p:spPr>
              <a:xfrm>
                <a:off x="712325" y="3702650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3" name="Google Shape;1643;p13"/>
              <p:cNvSpPr/>
              <p:nvPr/>
            </p:nvSpPr>
            <p:spPr>
              <a:xfrm>
                <a:off x="766700" y="3540475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4" name="Google Shape;1644;p13"/>
              <p:cNvSpPr/>
              <p:nvPr/>
            </p:nvSpPr>
            <p:spPr>
              <a:xfrm>
                <a:off x="887475" y="373540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5" name="Google Shape;1645;p13"/>
              <p:cNvSpPr/>
              <p:nvPr/>
            </p:nvSpPr>
            <p:spPr>
              <a:xfrm>
                <a:off x="656900" y="3401350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6" name="Google Shape;1646;p13"/>
              <p:cNvSpPr/>
              <p:nvPr/>
            </p:nvSpPr>
            <p:spPr>
              <a:xfrm>
                <a:off x="774375" y="3366275"/>
                <a:ext cx="14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6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55" y="68"/>
                    </a:lnTo>
                    <a:lnTo>
                      <a:pt x="5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7" name="Google Shape;1647;p13"/>
              <p:cNvSpPr/>
              <p:nvPr/>
            </p:nvSpPr>
            <p:spPr>
              <a:xfrm>
                <a:off x="852475" y="36005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8" name="Google Shape;1648;p13"/>
              <p:cNvSpPr/>
              <p:nvPr/>
            </p:nvSpPr>
            <p:spPr>
              <a:xfrm>
                <a:off x="857450" y="3060975"/>
                <a:ext cx="1375" cy="14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56" extrusionOk="0">
                    <a:moveTo>
                      <a:pt x="0" y="1"/>
                    </a:moveTo>
                    <a:lnTo>
                      <a:pt x="0" y="55"/>
                    </a:lnTo>
                    <a:lnTo>
                      <a:pt x="54" y="55"/>
                    </a:lnTo>
                    <a:lnTo>
                      <a:pt x="54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9" name="Google Shape;1649;p13"/>
              <p:cNvSpPr/>
              <p:nvPr/>
            </p:nvSpPr>
            <p:spPr>
              <a:xfrm>
                <a:off x="570150" y="3498825"/>
                <a:ext cx="1725" cy="1625"/>
              </a:xfrm>
              <a:custGeom>
                <a:avLst/>
                <a:gdLst/>
                <a:ahLst/>
                <a:cxnLst/>
                <a:rect l="l" t="t" r="r" b="b"/>
                <a:pathLst>
                  <a:path w="69" h="65" extrusionOk="0">
                    <a:moveTo>
                      <a:pt x="1" y="0"/>
                    </a:moveTo>
                    <a:lnTo>
                      <a:pt x="1" y="65"/>
                    </a:lnTo>
                    <a:lnTo>
                      <a:pt x="68" y="65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0" name="Google Shape;1650;p13"/>
              <p:cNvSpPr/>
              <p:nvPr/>
            </p:nvSpPr>
            <p:spPr>
              <a:xfrm>
                <a:off x="726025" y="33459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7" y="68"/>
                    </a:lnTo>
                    <a:lnTo>
                      <a:pt x="67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1" name="Google Shape;1651;p13"/>
              <p:cNvSpPr/>
              <p:nvPr/>
            </p:nvSpPr>
            <p:spPr>
              <a:xfrm>
                <a:off x="867850" y="3149075"/>
                <a:ext cx="1625" cy="1400"/>
              </a:xfrm>
              <a:custGeom>
                <a:avLst/>
                <a:gdLst/>
                <a:ahLst/>
                <a:cxnLst/>
                <a:rect l="l" t="t" r="r" b="b"/>
                <a:pathLst>
                  <a:path w="65" h="56" extrusionOk="0">
                    <a:moveTo>
                      <a:pt x="0" y="1"/>
                    </a:moveTo>
                    <a:lnTo>
                      <a:pt x="0" y="55"/>
                    </a:lnTo>
                    <a:lnTo>
                      <a:pt x="65" y="55"/>
                    </a:lnTo>
                    <a:lnTo>
                      <a:pt x="6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2" name="Google Shape;1652;p13"/>
              <p:cNvSpPr/>
              <p:nvPr/>
            </p:nvSpPr>
            <p:spPr>
              <a:xfrm>
                <a:off x="657225" y="314740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67" y="68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3" name="Google Shape;1653;p13"/>
              <p:cNvSpPr/>
              <p:nvPr/>
            </p:nvSpPr>
            <p:spPr>
              <a:xfrm>
                <a:off x="710625" y="366830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0"/>
                    </a:moveTo>
                    <a:lnTo>
                      <a:pt x="1" y="67"/>
                    </a:lnTo>
                    <a:lnTo>
                      <a:pt x="68" y="67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4" name="Google Shape;1654;p13"/>
              <p:cNvSpPr/>
              <p:nvPr/>
            </p:nvSpPr>
            <p:spPr>
              <a:xfrm>
                <a:off x="899175" y="3347625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7"/>
                    </a:lnTo>
                    <a:lnTo>
                      <a:pt x="67" y="67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5" name="Google Shape;1655;p13"/>
              <p:cNvSpPr/>
              <p:nvPr/>
            </p:nvSpPr>
            <p:spPr>
              <a:xfrm>
                <a:off x="902850" y="322685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6" name="Google Shape;1656;p13"/>
              <p:cNvSpPr/>
              <p:nvPr/>
            </p:nvSpPr>
            <p:spPr>
              <a:xfrm>
                <a:off x="819075" y="3437075"/>
                <a:ext cx="137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52" extrusionOk="0">
                    <a:moveTo>
                      <a:pt x="1" y="1"/>
                    </a:moveTo>
                    <a:lnTo>
                      <a:pt x="1" y="52"/>
                    </a:lnTo>
                    <a:lnTo>
                      <a:pt x="55" y="52"/>
                    </a:lnTo>
                    <a:lnTo>
                      <a:pt x="5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7" name="Google Shape;1657;p13"/>
              <p:cNvSpPr/>
              <p:nvPr/>
            </p:nvSpPr>
            <p:spPr>
              <a:xfrm>
                <a:off x="708625" y="3222125"/>
                <a:ext cx="3400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35" extrusionOk="0">
                    <a:moveTo>
                      <a:pt x="1" y="0"/>
                    </a:moveTo>
                    <a:lnTo>
                      <a:pt x="1" y="135"/>
                    </a:lnTo>
                    <a:lnTo>
                      <a:pt x="135" y="135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8" name="Google Shape;1658;p13"/>
              <p:cNvSpPr/>
              <p:nvPr/>
            </p:nvSpPr>
            <p:spPr>
              <a:xfrm>
                <a:off x="892525" y="3304200"/>
                <a:ext cx="3375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36" extrusionOk="0">
                    <a:moveTo>
                      <a:pt x="0" y="1"/>
                    </a:moveTo>
                    <a:lnTo>
                      <a:pt x="0" y="135"/>
                    </a:lnTo>
                    <a:lnTo>
                      <a:pt x="135" y="135"/>
                    </a:lnTo>
                    <a:lnTo>
                      <a:pt x="13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9" name="Google Shape;1659;p13"/>
              <p:cNvSpPr/>
              <p:nvPr/>
            </p:nvSpPr>
            <p:spPr>
              <a:xfrm>
                <a:off x="567850" y="3582200"/>
                <a:ext cx="3300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5" extrusionOk="0">
                    <a:moveTo>
                      <a:pt x="0" y="0"/>
                    </a:moveTo>
                    <a:lnTo>
                      <a:pt x="0" y="135"/>
                    </a:lnTo>
                    <a:lnTo>
                      <a:pt x="131" y="135"/>
                    </a:lnTo>
                    <a:lnTo>
                      <a:pt x="131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0" name="Google Shape;1660;p13"/>
              <p:cNvSpPr/>
              <p:nvPr/>
            </p:nvSpPr>
            <p:spPr>
              <a:xfrm>
                <a:off x="751725" y="3706650"/>
                <a:ext cx="3300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6" extrusionOk="0">
                    <a:moveTo>
                      <a:pt x="0" y="1"/>
                    </a:moveTo>
                    <a:lnTo>
                      <a:pt x="0" y="135"/>
                    </a:lnTo>
                    <a:lnTo>
                      <a:pt x="132" y="135"/>
                    </a:lnTo>
                    <a:lnTo>
                      <a:pt x="132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1" name="Google Shape;1661;p13"/>
              <p:cNvSpPr/>
              <p:nvPr/>
            </p:nvSpPr>
            <p:spPr>
              <a:xfrm>
                <a:off x="696950" y="3531500"/>
                <a:ext cx="3375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36" extrusionOk="0">
                    <a:moveTo>
                      <a:pt x="0" y="0"/>
                    </a:moveTo>
                    <a:lnTo>
                      <a:pt x="0" y="135"/>
                    </a:lnTo>
                    <a:lnTo>
                      <a:pt x="135" y="135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2" name="Google Shape;1662;p13"/>
              <p:cNvSpPr/>
              <p:nvPr/>
            </p:nvSpPr>
            <p:spPr>
              <a:xfrm>
                <a:off x="679950" y="3419700"/>
                <a:ext cx="3325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5" extrusionOk="0">
                    <a:moveTo>
                      <a:pt x="1" y="0"/>
                    </a:moveTo>
                    <a:lnTo>
                      <a:pt x="1" y="135"/>
                    </a:lnTo>
                    <a:lnTo>
                      <a:pt x="132" y="135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3" name="Google Shape;1663;p13"/>
              <p:cNvSpPr/>
              <p:nvPr/>
            </p:nvSpPr>
            <p:spPr>
              <a:xfrm>
                <a:off x="836450" y="3355300"/>
                <a:ext cx="3400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36" extrusionOk="0">
                    <a:moveTo>
                      <a:pt x="1" y="1"/>
                    </a:moveTo>
                    <a:lnTo>
                      <a:pt x="1" y="135"/>
                    </a:lnTo>
                    <a:lnTo>
                      <a:pt x="135" y="135"/>
                    </a:lnTo>
                    <a:lnTo>
                      <a:pt x="13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64" name="Google Shape;1664;p13"/>
            <p:cNvGrpSpPr/>
            <p:nvPr/>
          </p:nvGrpSpPr>
          <p:grpSpPr>
            <a:xfrm>
              <a:off x="-6449" y="-94"/>
              <a:ext cx="2644414" cy="5143478"/>
              <a:chOff x="540125" y="3028300"/>
              <a:chExt cx="364425" cy="708800"/>
            </a:xfrm>
          </p:grpSpPr>
          <p:sp>
            <p:nvSpPr>
              <p:cNvPr id="1665" name="Google Shape;1665;p13"/>
              <p:cNvSpPr/>
              <p:nvPr/>
            </p:nvSpPr>
            <p:spPr>
              <a:xfrm>
                <a:off x="633200" y="3204825"/>
                <a:ext cx="3375" cy="2975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19" extrusionOk="0">
                    <a:moveTo>
                      <a:pt x="0" y="0"/>
                    </a:moveTo>
                    <a:lnTo>
                      <a:pt x="0" y="119"/>
                    </a:lnTo>
                    <a:lnTo>
                      <a:pt x="135" y="119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6" name="Google Shape;1666;p13"/>
              <p:cNvSpPr/>
              <p:nvPr/>
            </p:nvSpPr>
            <p:spPr>
              <a:xfrm>
                <a:off x="763725" y="3083325"/>
                <a:ext cx="3325" cy="307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23" extrusionOk="0">
                    <a:moveTo>
                      <a:pt x="1" y="0"/>
                    </a:moveTo>
                    <a:lnTo>
                      <a:pt x="1" y="122"/>
                    </a:lnTo>
                    <a:lnTo>
                      <a:pt x="132" y="122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7" name="Google Shape;1667;p13"/>
              <p:cNvSpPr/>
              <p:nvPr/>
            </p:nvSpPr>
            <p:spPr>
              <a:xfrm>
                <a:off x="540125" y="3330950"/>
                <a:ext cx="3000" cy="3325"/>
              </a:xfrm>
              <a:custGeom>
                <a:avLst/>
                <a:gdLst/>
                <a:ahLst/>
                <a:cxnLst/>
                <a:rect l="l" t="t" r="r" b="b"/>
                <a:pathLst>
                  <a:path w="120" h="133" extrusionOk="0">
                    <a:moveTo>
                      <a:pt x="1" y="1"/>
                    </a:moveTo>
                    <a:lnTo>
                      <a:pt x="1" y="132"/>
                    </a:lnTo>
                    <a:lnTo>
                      <a:pt x="119" y="132"/>
                    </a:lnTo>
                    <a:lnTo>
                      <a:pt x="119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8" name="Google Shape;1668;p13"/>
              <p:cNvSpPr/>
              <p:nvPr/>
            </p:nvSpPr>
            <p:spPr>
              <a:xfrm>
                <a:off x="595875" y="3081650"/>
                <a:ext cx="3300" cy="305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22" extrusionOk="0">
                    <a:moveTo>
                      <a:pt x="0" y="0"/>
                    </a:moveTo>
                    <a:lnTo>
                      <a:pt x="0" y="122"/>
                    </a:lnTo>
                    <a:lnTo>
                      <a:pt x="132" y="122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9" name="Google Shape;1669;p13"/>
              <p:cNvSpPr/>
              <p:nvPr/>
            </p:nvSpPr>
            <p:spPr>
              <a:xfrm>
                <a:off x="579850" y="31480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0" name="Google Shape;1670;p13"/>
              <p:cNvSpPr/>
              <p:nvPr/>
            </p:nvSpPr>
            <p:spPr>
              <a:xfrm>
                <a:off x="743300" y="3114725"/>
                <a:ext cx="172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52" extrusionOk="0">
                    <a:moveTo>
                      <a:pt x="1" y="0"/>
                    </a:moveTo>
                    <a:lnTo>
                      <a:pt x="1" y="52"/>
                    </a:lnTo>
                    <a:lnTo>
                      <a:pt x="68" y="52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1" name="Google Shape;1671;p13"/>
              <p:cNvSpPr/>
              <p:nvPr/>
            </p:nvSpPr>
            <p:spPr>
              <a:xfrm>
                <a:off x="684275" y="3028300"/>
                <a:ext cx="1725" cy="1625"/>
              </a:xfrm>
              <a:custGeom>
                <a:avLst/>
                <a:gdLst/>
                <a:ahLst/>
                <a:cxnLst/>
                <a:rect l="l" t="t" r="r" b="b"/>
                <a:pathLst>
                  <a:path w="69" h="65" extrusionOk="0">
                    <a:moveTo>
                      <a:pt x="1" y="1"/>
                    </a:moveTo>
                    <a:lnTo>
                      <a:pt x="1" y="65"/>
                    </a:lnTo>
                    <a:lnTo>
                      <a:pt x="68" y="65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2" name="Google Shape;1672;p13"/>
              <p:cNvSpPr/>
              <p:nvPr/>
            </p:nvSpPr>
            <p:spPr>
              <a:xfrm>
                <a:off x="886200" y="3442750"/>
                <a:ext cx="1300" cy="1325"/>
              </a:xfrm>
              <a:custGeom>
                <a:avLst/>
                <a:gdLst/>
                <a:ahLst/>
                <a:cxnLst/>
                <a:rect l="l" t="t" r="r" b="b"/>
                <a:pathLst>
                  <a:path w="52" h="53" extrusionOk="0">
                    <a:moveTo>
                      <a:pt x="0" y="1"/>
                    </a:moveTo>
                    <a:lnTo>
                      <a:pt x="0" y="52"/>
                    </a:lnTo>
                    <a:lnTo>
                      <a:pt x="51" y="52"/>
                    </a:lnTo>
                    <a:lnTo>
                      <a:pt x="51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3" name="Google Shape;1673;p13"/>
              <p:cNvSpPr/>
              <p:nvPr/>
            </p:nvSpPr>
            <p:spPr>
              <a:xfrm>
                <a:off x="897875" y="3595250"/>
                <a:ext cx="132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53" h="52" extrusionOk="0">
                    <a:moveTo>
                      <a:pt x="1" y="1"/>
                    </a:moveTo>
                    <a:lnTo>
                      <a:pt x="1" y="52"/>
                    </a:lnTo>
                    <a:lnTo>
                      <a:pt x="52" y="52"/>
                    </a:lnTo>
                    <a:lnTo>
                      <a:pt x="52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4" name="Google Shape;1674;p13"/>
              <p:cNvSpPr/>
              <p:nvPr/>
            </p:nvSpPr>
            <p:spPr>
              <a:xfrm>
                <a:off x="878175" y="3493775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5" name="Google Shape;1675;p13"/>
              <p:cNvSpPr/>
              <p:nvPr/>
            </p:nvSpPr>
            <p:spPr>
              <a:xfrm>
                <a:off x="807375" y="317975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6" name="Google Shape;1676;p13"/>
              <p:cNvSpPr/>
              <p:nvPr/>
            </p:nvSpPr>
            <p:spPr>
              <a:xfrm>
                <a:off x="656575" y="3272900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1" y="0"/>
                    </a:moveTo>
                    <a:lnTo>
                      <a:pt x="1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7" name="Google Shape;1677;p13"/>
              <p:cNvSpPr/>
              <p:nvPr/>
            </p:nvSpPr>
            <p:spPr>
              <a:xfrm>
                <a:off x="549825" y="3363325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7"/>
                    </a:lnTo>
                    <a:lnTo>
                      <a:pt x="67" y="67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8" name="Google Shape;1678;p13"/>
              <p:cNvSpPr/>
              <p:nvPr/>
            </p:nvSpPr>
            <p:spPr>
              <a:xfrm>
                <a:off x="598500" y="350780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0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9" name="Google Shape;1679;p13"/>
              <p:cNvSpPr/>
              <p:nvPr/>
            </p:nvSpPr>
            <p:spPr>
              <a:xfrm>
                <a:off x="712325" y="3702650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0" name="Google Shape;1680;p13"/>
              <p:cNvSpPr/>
              <p:nvPr/>
            </p:nvSpPr>
            <p:spPr>
              <a:xfrm>
                <a:off x="766700" y="3540475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1" name="Google Shape;1681;p13"/>
              <p:cNvSpPr/>
              <p:nvPr/>
            </p:nvSpPr>
            <p:spPr>
              <a:xfrm>
                <a:off x="887475" y="373540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2" name="Google Shape;1682;p13"/>
              <p:cNvSpPr/>
              <p:nvPr/>
            </p:nvSpPr>
            <p:spPr>
              <a:xfrm>
                <a:off x="656900" y="3401350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3" name="Google Shape;1683;p13"/>
              <p:cNvSpPr/>
              <p:nvPr/>
            </p:nvSpPr>
            <p:spPr>
              <a:xfrm>
                <a:off x="774375" y="3366275"/>
                <a:ext cx="14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6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55" y="68"/>
                    </a:lnTo>
                    <a:lnTo>
                      <a:pt x="5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4" name="Google Shape;1684;p13"/>
              <p:cNvSpPr/>
              <p:nvPr/>
            </p:nvSpPr>
            <p:spPr>
              <a:xfrm>
                <a:off x="852475" y="36005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5" name="Google Shape;1685;p13"/>
              <p:cNvSpPr/>
              <p:nvPr/>
            </p:nvSpPr>
            <p:spPr>
              <a:xfrm>
                <a:off x="857450" y="3060975"/>
                <a:ext cx="1375" cy="14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56" extrusionOk="0">
                    <a:moveTo>
                      <a:pt x="0" y="1"/>
                    </a:moveTo>
                    <a:lnTo>
                      <a:pt x="0" y="55"/>
                    </a:lnTo>
                    <a:lnTo>
                      <a:pt x="54" y="55"/>
                    </a:lnTo>
                    <a:lnTo>
                      <a:pt x="54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6" name="Google Shape;1686;p13"/>
              <p:cNvSpPr/>
              <p:nvPr/>
            </p:nvSpPr>
            <p:spPr>
              <a:xfrm>
                <a:off x="570150" y="3498825"/>
                <a:ext cx="1725" cy="1625"/>
              </a:xfrm>
              <a:custGeom>
                <a:avLst/>
                <a:gdLst/>
                <a:ahLst/>
                <a:cxnLst/>
                <a:rect l="l" t="t" r="r" b="b"/>
                <a:pathLst>
                  <a:path w="69" h="65" extrusionOk="0">
                    <a:moveTo>
                      <a:pt x="1" y="0"/>
                    </a:moveTo>
                    <a:lnTo>
                      <a:pt x="1" y="65"/>
                    </a:lnTo>
                    <a:lnTo>
                      <a:pt x="68" y="65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7" name="Google Shape;1687;p13"/>
              <p:cNvSpPr/>
              <p:nvPr/>
            </p:nvSpPr>
            <p:spPr>
              <a:xfrm>
                <a:off x="726025" y="33459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7" y="68"/>
                    </a:lnTo>
                    <a:lnTo>
                      <a:pt x="67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8" name="Google Shape;1688;p13"/>
              <p:cNvSpPr/>
              <p:nvPr/>
            </p:nvSpPr>
            <p:spPr>
              <a:xfrm>
                <a:off x="867850" y="3149075"/>
                <a:ext cx="1625" cy="1400"/>
              </a:xfrm>
              <a:custGeom>
                <a:avLst/>
                <a:gdLst/>
                <a:ahLst/>
                <a:cxnLst/>
                <a:rect l="l" t="t" r="r" b="b"/>
                <a:pathLst>
                  <a:path w="65" h="56" extrusionOk="0">
                    <a:moveTo>
                      <a:pt x="0" y="1"/>
                    </a:moveTo>
                    <a:lnTo>
                      <a:pt x="0" y="55"/>
                    </a:lnTo>
                    <a:lnTo>
                      <a:pt x="65" y="55"/>
                    </a:lnTo>
                    <a:lnTo>
                      <a:pt x="6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9" name="Google Shape;1689;p13"/>
              <p:cNvSpPr/>
              <p:nvPr/>
            </p:nvSpPr>
            <p:spPr>
              <a:xfrm>
                <a:off x="657225" y="314740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67" y="68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0" name="Google Shape;1690;p13"/>
              <p:cNvSpPr/>
              <p:nvPr/>
            </p:nvSpPr>
            <p:spPr>
              <a:xfrm>
                <a:off x="710625" y="366830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0"/>
                    </a:moveTo>
                    <a:lnTo>
                      <a:pt x="1" y="67"/>
                    </a:lnTo>
                    <a:lnTo>
                      <a:pt x="68" y="67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1" name="Google Shape;1691;p13"/>
              <p:cNvSpPr/>
              <p:nvPr/>
            </p:nvSpPr>
            <p:spPr>
              <a:xfrm>
                <a:off x="899175" y="3347625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7"/>
                    </a:lnTo>
                    <a:lnTo>
                      <a:pt x="67" y="67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2" name="Google Shape;1692;p13"/>
              <p:cNvSpPr/>
              <p:nvPr/>
            </p:nvSpPr>
            <p:spPr>
              <a:xfrm>
                <a:off x="902850" y="322685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3" name="Google Shape;1693;p13"/>
              <p:cNvSpPr/>
              <p:nvPr/>
            </p:nvSpPr>
            <p:spPr>
              <a:xfrm>
                <a:off x="819075" y="3437075"/>
                <a:ext cx="137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52" extrusionOk="0">
                    <a:moveTo>
                      <a:pt x="1" y="1"/>
                    </a:moveTo>
                    <a:lnTo>
                      <a:pt x="1" y="52"/>
                    </a:lnTo>
                    <a:lnTo>
                      <a:pt x="55" y="52"/>
                    </a:lnTo>
                    <a:lnTo>
                      <a:pt x="5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4" name="Google Shape;1694;p13"/>
              <p:cNvSpPr/>
              <p:nvPr/>
            </p:nvSpPr>
            <p:spPr>
              <a:xfrm>
                <a:off x="708625" y="3222125"/>
                <a:ext cx="3400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35" extrusionOk="0">
                    <a:moveTo>
                      <a:pt x="1" y="0"/>
                    </a:moveTo>
                    <a:lnTo>
                      <a:pt x="1" y="135"/>
                    </a:lnTo>
                    <a:lnTo>
                      <a:pt x="135" y="135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5" name="Google Shape;1695;p13"/>
              <p:cNvSpPr/>
              <p:nvPr/>
            </p:nvSpPr>
            <p:spPr>
              <a:xfrm>
                <a:off x="892525" y="3304200"/>
                <a:ext cx="3375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36" extrusionOk="0">
                    <a:moveTo>
                      <a:pt x="0" y="1"/>
                    </a:moveTo>
                    <a:lnTo>
                      <a:pt x="0" y="135"/>
                    </a:lnTo>
                    <a:lnTo>
                      <a:pt x="135" y="135"/>
                    </a:lnTo>
                    <a:lnTo>
                      <a:pt x="13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6" name="Google Shape;1696;p13"/>
              <p:cNvSpPr/>
              <p:nvPr/>
            </p:nvSpPr>
            <p:spPr>
              <a:xfrm>
                <a:off x="567850" y="3582200"/>
                <a:ext cx="3300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5" extrusionOk="0">
                    <a:moveTo>
                      <a:pt x="0" y="0"/>
                    </a:moveTo>
                    <a:lnTo>
                      <a:pt x="0" y="135"/>
                    </a:lnTo>
                    <a:lnTo>
                      <a:pt x="131" y="135"/>
                    </a:lnTo>
                    <a:lnTo>
                      <a:pt x="131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7" name="Google Shape;1697;p13"/>
              <p:cNvSpPr/>
              <p:nvPr/>
            </p:nvSpPr>
            <p:spPr>
              <a:xfrm>
                <a:off x="751725" y="3706650"/>
                <a:ext cx="3300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6" extrusionOk="0">
                    <a:moveTo>
                      <a:pt x="0" y="1"/>
                    </a:moveTo>
                    <a:lnTo>
                      <a:pt x="0" y="135"/>
                    </a:lnTo>
                    <a:lnTo>
                      <a:pt x="132" y="135"/>
                    </a:lnTo>
                    <a:lnTo>
                      <a:pt x="132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8" name="Google Shape;1698;p13"/>
              <p:cNvSpPr/>
              <p:nvPr/>
            </p:nvSpPr>
            <p:spPr>
              <a:xfrm>
                <a:off x="696950" y="3531500"/>
                <a:ext cx="3375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36" extrusionOk="0">
                    <a:moveTo>
                      <a:pt x="0" y="0"/>
                    </a:moveTo>
                    <a:lnTo>
                      <a:pt x="0" y="135"/>
                    </a:lnTo>
                    <a:lnTo>
                      <a:pt x="135" y="135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9" name="Google Shape;1699;p13"/>
              <p:cNvSpPr/>
              <p:nvPr/>
            </p:nvSpPr>
            <p:spPr>
              <a:xfrm>
                <a:off x="679950" y="3419700"/>
                <a:ext cx="3325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5" extrusionOk="0">
                    <a:moveTo>
                      <a:pt x="1" y="0"/>
                    </a:moveTo>
                    <a:lnTo>
                      <a:pt x="1" y="135"/>
                    </a:lnTo>
                    <a:lnTo>
                      <a:pt x="132" y="135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0" name="Google Shape;1700;p13"/>
              <p:cNvSpPr/>
              <p:nvPr/>
            </p:nvSpPr>
            <p:spPr>
              <a:xfrm>
                <a:off x="836450" y="3355300"/>
                <a:ext cx="3400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36" extrusionOk="0">
                    <a:moveTo>
                      <a:pt x="1" y="1"/>
                    </a:moveTo>
                    <a:lnTo>
                      <a:pt x="1" y="135"/>
                    </a:lnTo>
                    <a:lnTo>
                      <a:pt x="135" y="135"/>
                    </a:lnTo>
                    <a:lnTo>
                      <a:pt x="13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01" name="Google Shape;1701;p13"/>
            <p:cNvGrpSpPr/>
            <p:nvPr/>
          </p:nvGrpSpPr>
          <p:grpSpPr>
            <a:xfrm rot="5400000">
              <a:off x="3406651" y="-1249544"/>
              <a:ext cx="2644414" cy="5143478"/>
              <a:chOff x="540125" y="3028300"/>
              <a:chExt cx="364425" cy="708800"/>
            </a:xfrm>
          </p:grpSpPr>
          <p:sp>
            <p:nvSpPr>
              <p:cNvPr id="1702" name="Google Shape;1702;p13"/>
              <p:cNvSpPr/>
              <p:nvPr/>
            </p:nvSpPr>
            <p:spPr>
              <a:xfrm>
                <a:off x="633200" y="3204825"/>
                <a:ext cx="3375" cy="2975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19" extrusionOk="0">
                    <a:moveTo>
                      <a:pt x="0" y="0"/>
                    </a:moveTo>
                    <a:lnTo>
                      <a:pt x="0" y="119"/>
                    </a:lnTo>
                    <a:lnTo>
                      <a:pt x="135" y="119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3" name="Google Shape;1703;p13"/>
              <p:cNvSpPr/>
              <p:nvPr/>
            </p:nvSpPr>
            <p:spPr>
              <a:xfrm>
                <a:off x="763725" y="3083325"/>
                <a:ext cx="3325" cy="307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23" extrusionOk="0">
                    <a:moveTo>
                      <a:pt x="1" y="0"/>
                    </a:moveTo>
                    <a:lnTo>
                      <a:pt x="1" y="122"/>
                    </a:lnTo>
                    <a:lnTo>
                      <a:pt x="132" y="122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4" name="Google Shape;1704;p13"/>
              <p:cNvSpPr/>
              <p:nvPr/>
            </p:nvSpPr>
            <p:spPr>
              <a:xfrm>
                <a:off x="540125" y="3330950"/>
                <a:ext cx="3000" cy="3325"/>
              </a:xfrm>
              <a:custGeom>
                <a:avLst/>
                <a:gdLst/>
                <a:ahLst/>
                <a:cxnLst/>
                <a:rect l="l" t="t" r="r" b="b"/>
                <a:pathLst>
                  <a:path w="120" h="133" extrusionOk="0">
                    <a:moveTo>
                      <a:pt x="1" y="1"/>
                    </a:moveTo>
                    <a:lnTo>
                      <a:pt x="1" y="132"/>
                    </a:lnTo>
                    <a:lnTo>
                      <a:pt x="119" y="132"/>
                    </a:lnTo>
                    <a:lnTo>
                      <a:pt x="119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5" name="Google Shape;1705;p13"/>
              <p:cNvSpPr/>
              <p:nvPr/>
            </p:nvSpPr>
            <p:spPr>
              <a:xfrm>
                <a:off x="595875" y="3081650"/>
                <a:ext cx="3300" cy="305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22" extrusionOk="0">
                    <a:moveTo>
                      <a:pt x="0" y="0"/>
                    </a:moveTo>
                    <a:lnTo>
                      <a:pt x="0" y="122"/>
                    </a:lnTo>
                    <a:lnTo>
                      <a:pt x="132" y="122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6" name="Google Shape;1706;p13"/>
              <p:cNvSpPr/>
              <p:nvPr/>
            </p:nvSpPr>
            <p:spPr>
              <a:xfrm>
                <a:off x="579850" y="31480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7" name="Google Shape;1707;p13"/>
              <p:cNvSpPr/>
              <p:nvPr/>
            </p:nvSpPr>
            <p:spPr>
              <a:xfrm>
                <a:off x="743300" y="3114725"/>
                <a:ext cx="172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52" extrusionOk="0">
                    <a:moveTo>
                      <a:pt x="1" y="0"/>
                    </a:moveTo>
                    <a:lnTo>
                      <a:pt x="1" y="52"/>
                    </a:lnTo>
                    <a:lnTo>
                      <a:pt x="68" y="52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8" name="Google Shape;1708;p13"/>
              <p:cNvSpPr/>
              <p:nvPr/>
            </p:nvSpPr>
            <p:spPr>
              <a:xfrm>
                <a:off x="684275" y="3028300"/>
                <a:ext cx="1725" cy="1625"/>
              </a:xfrm>
              <a:custGeom>
                <a:avLst/>
                <a:gdLst/>
                <a:ahLst/>
                <a:cxnLst/>
                <a:rect l="l" t="t" r="r" b="b"/>
                <a:pathLst>
                  <a:path w="69" h="65" extrusionOk="0">
                    <a:moveTo>
                      <a:pt x="1" y="1"/>
                    </a:moveTo>
                    <a:lnTo>
                      <a:pt x="1" y="65"/>
                    </a:lnTo>
                    <a:lnTo>
                      <a:pt x="68" y="65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9" name="Google Shape;1709;p13"/>
              <p:cNvSpPr/>
              <p:nvPr/>
            </p:nvSpPr>
            <p:spPr>
              <a:xfrm>
                <a:off x="886200" y="3442750"/>
                <a:ext cx="1300" cy="1325"/>
              </a:xfrm>
              <a:custGeom>
                <a:avLst/>
                <a:gdLst/>
                <a:ahLst/>
                <a:cxnLst/>
                <a:rect l="l" t="t" r="r" b="b"/>
                <a:pathLst>
                  <a:path w="52" h="53" extrusionOk="0">
                    <a:moveTo>
                      <a:pt x="0" y="1"/>
                    </a:moveTo>
                    <a:lnTo>
                      <a:pt x="0" y="52"/>
                    </a:lnTo>
                    <a:lnTo>
                      <a:pt x="51" y="52"/>
                    </a:lnTo>
                    <a:lnTo>
                      <a:pt x="51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0" name="Google Shape;1710;p13"/>
              <p:cNvSpPr/>
              <p:nvPr/>
            </p:nvSpPr>
            <p:spPr>
              <a:xfrm>
                <a:off x="897875" y="3595250"/>
                <a:ext cx="132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53" h="52" extrusionOk="0">
                    <a:moveTo>
                      <a:pt x="1" y="1"/>
                    </a:moveTo>
                    <a:lnTo>
                      <a:pt x="1" y="52"/>
                    </a:lnTo>
                    <a:lnTo>
                      <a:pt x="52" y="52"/>
                    </a:lnTo>
                    <a:lnTo>
                      <a:pt x="52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1" name="Google Shape;1711;p13"/>
              <p:cNvSpPr/>
              <p:nvPr/>
            </p:nvSpPr>
            <p:spPr>
              <a:xfrm>
                <a:off x="878175" y="3493775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2" name="Google Shape;1712;p13"/>
              <p:cNvSpPr/>
              <p:nvPr/>
            </p:nvSpPr>
            <p:spPr>
              <a:xfrm>
                <a:off x="807375" y="317975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3" name="Google Shape;1713;p13"/>
              <p:cNvSpPr/>
              <p:nvPr/>
            </p:nvSpPr>
            <p:spPr>
              <a:xfrm>
                <a:off x="656575" y="3272900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1" y="0"/>
                    </a:moveTo>
                    <a:lnTo>
                      <a:pt x="1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4" name="Google Shape;1714;p13"/>
              <p:cNvSpPr/>
              <p:nvPr/>
            </p:nvSpPr>
            <p:spPr>
              <a:xfrm>
                <a:off x="549825" y="3363325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7"/>
                    </a:lnTo>
                    <a:lnTo>
                      <a:pt x="67" y="67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5" name="Google Shape;1715;p13"/>
              <p:cNvSpPr/>
              <p:nvPr/>
            </p:nvSpPr>
            <p:spPr>
              <a:xfrm>
                <a:off x="598500" y="350780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0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6" name="Google Shape;1716;p13"/>
              <p:cNvSpPr/>
              <p:nvPr/>
            </p:nvSpPr>
            <p:spPr>
              <a:xfrm>
                <a:off x="712325" y="3702650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7" name="Google Shape;1717;p13"/>
              <p:cNvSpPr/>
              <p:nvPr/>
            </p:nvSpPr>
            <p:spPr>
              <a:xfrm>
                <a:off x="766700" y="3540475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8" name="Google Shape;1718;p13"/>
              <p:cNvSpPr/>
              <p:nvPr/>
            </p:nvSpPr>
            <p:spPr>
              <a:xfrm>
                <a:off x="887475" y="373540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9" name="Google Shape;1719;p13"/>
              <p:cNvSpPr/>
              <p:nvPr/>
            </p:nvSpPr>
            <p:spPr>
              <a:xfrm>
                <a:off x="656900" y="3401350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0" name="Google Shape;1720;p13"/>
              <p:cNvSpPr/>
              <p:nvPr/>
            </p:nvSpPr>
            <p:spPr>
              <a:xfrm>
                <a:off x="774375" y="3366275"/>
                <a:ext cx="14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6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55" y="68"/>
                    </a:lnTo>
                    <a:lnTo>
                      <a:pt x="5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1" name="Google Shape;1721;p13"/>
              <p:cNvSpPr/>
              <p:nvPr/>
            </p:nvSpPr>
            <p:spPr>
              <a:xfrm>
                <a:off x="852475" y="36005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2" name="Google Shape;1722;p13"/>
              <p:cNvSpPr/>
              <p:nvPr/>
            </p:nvSpPr>
            <p:spPr>
              <a:xfrm>
                <a:off x="857450" y="3060975"/>
                <a:ext cx="1375" cy="14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56" extrusionOk="0">
                    <a:moveTo>
                      <a:pt x="0" y="1"/>
                    </a:moveTo>
                    <a:lnTo>
                      <a:pt x="0" y="55"/>
                    </a:lnTo>
                    <a:lnTo>
                      <a:pt x="54" y="55"/>
                    </a:lnTo>
                    <a:lnTo>
                      <a:pt x="54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3" name="Google Shape;1723;p13"/>
              <p:cNvSpPr/>
              <p:nvPr/>
            </p:nvSpPr>
            <p:spPr>
              <a:xfrm>
                <a:off x="570150" y="3498825"/>
                <a:ext cx="1725" cy="1625"/>
              </a:xfrm>
              <a:custGeom>
                <a:avLst/>
                <a:gdLst/>
                <a:ahLst/>
                <a:cxnLst/>
                <a:rect l="l" t="t" r="r" b="b"/>
                <a:pathLst>
                  <a:path w="69" h="65" extrusionOk="0">
                    <a:moveTo>
                      <a:pt x="1" y="0"/>
                    </a:moveTo>
                    <a:lnTo>
                      <a:pt x="1" y="65"/>
                    </a:lnTo>
                    <a:lnTo>
                      <a:pt x="68" y="65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4" name="Google Shape;1724;p13"/>
              <p:cNvSpPr/>
              <p:nvPr/>
            </p:nvSpPr>
            <p:spPr>
              <a:xfrm>
                <a:off x="726025" y="33459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7" y="68"/>
                    </a:lnTo>
                    <a:lnTo>
                      <a:pt x="67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5" name="Google Shape;1725;p13"/>
              <p:cNvSpPr/>
              <p:nvPr/>
            </p:nvSpPr>
            <p:spPr>
              <a:xfrm>
                <a:off x="867850" y="3149075"/>
                <a:ext cx="1625" cy="1400"/>
              </a:xfrm>
              <a:custGeom>
                <a:avLst/>
                <a:gdLst/>
                <a:ahLst/>
                <a:cxnLst/>
                <a:rect l="l" t="t" r="r" b="b"/>
                <a:pathLst>
                  <a:path w="65" h="56" extrusionOk="0">
                    <a:moveTo>
                      <a:pt x="0" y="1"/>
                    </a:moveTo>
                    <a:lnTo>
                      <a:pt x="0" y="55"/>
                    </a:lnTo>
                    <a:lnTo>
                      <a:pt x="65" y="55"/>
                    </a:lnTo>
                    <a:lnTo>
                      <a:pt x="6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6" name="Google Shape;1726;p13"/>
              <p:cNvSpPr/>
              <p:nvPr/>
            </p:nvSpPr>
            <p:spPr>
              <a:xfrm>
                <a:off x="657225" y="314740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67" y="68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7" name="Google Shape;1727;p13"/>
              <p:cNvSpPr/>
              <p:nvPr/>
            </p:nvSpPr>
            <p:spPr>
              <a:xfrm>
                <a:off x="710625" y="366830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0"/>
                    </a:moveTo>
                    <a:lnTo>
                      <a:pt x="1" y="67"/>
                    </a:lnTo>
                    <a:lnTo>
                      <a:pt x="68" y="67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8" name="Google Shape;1728;p13"/>
              <p:cNvSpPr/>
              <p:nvPr/>
            </p:nvSpPr>
            <p:spPr>
              <a:xfrm>
                <a:off x="899175" y="3347625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7"/>
                    </a:lnTo>
                    <a:lnTo>
                      <a:pt x="67" y="67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9" name="Google Shape;1729;p13"/>
              <p:cNvSpPr/>
              <p:nvPr/>
            </p:nvSpPr>
            <p:spPr>
              <a:xfrm>
                <a:off x="902850" y="322685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0" name="Google Shape;1730;p13"/>
              <p:cNvSpPr/>
              <p:nvPr/>
            </p:nvSpPr>
            <p:spPr>
              <a:xfrm>
                <a:off x="819075" y="3437075"/>
                <a:ext cx="137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52" extrusionOk="0">
                    <a:moveTo>
                      <a:pt x="1" y="1"/>
                    </a:moveTo>
                    <a:lnTo>
                      <a:pt x="1" y="52"/>
                    </a:lnTo>
                    <a:lnTo>
                      <a:pt x="55" y="52"/>
                    </a:lnTo>
                    <a:lnTo>
                      <a:pt x="5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1" name="Google Shape;1731;p13"/>
              <p:cNvSpPr/>
              <p:nvPr/>
            </p:nvSpPr>
            <p:spPr>
              <a:xfrm>
                <a:off x="708625" y="3222125"/>
                <a:ext cx="3400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35" extrusionOk="0">
                    <a:moveTo>
                      <a:pt x="1" y="0"/>
                    </a:moveTo>
                    <a:lnTo>
                      <a:pt x="1" y="135"/>
                    </a:lnTo>
                    <a:lnTo>
                      <a:pt x="135" y="135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2" name="Google Shape;1732;p13"/>
              <p:cNvSpPr/>
              <p:nvPr/>
            </p:nvSpPr>
            <p:spPr>
              <a:xfrm>
                <a:off x="892525" y="3304200"/>
                <a:ext cx="3375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36" extrusionOk="0">
                    <a:moveTo>
                      <a:pt x="0" y="1"/>
                    </a:moveTo>
                    <a:lnTo>
                      <a:pt x="0" y="135"/>
                    </a:lnTo>
                    <a:lnTo>
                      <a:pt x="135" y="135"/>
                    </a:lnTo>
                    <a:lnTo>
                      <a:pt x="13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3" name="Google Shape;1733;p13"/>
              <p:cNvSpPr/>
              <p:nvPr/>
            </p:nvSpPr>
            <p:spPr>
              <a:xfrm>
                <a:off x="567850" y="3582200"/>
                <a:ext cx="3300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5" extrusionOk="0">
                    <a:moveTo>
                      <a:pt x="0" y="0"/>
                    </a:moveTo>
                    <a:lnTo>
                      <a:pt x="0" y="135"/>
                    </a:lnTo>
                    <a:lnTo>
                      <a:pt x="131" y="135"/>
                    </a:lnTo>
                    <a:lnTo>
                      <a:pt x="131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4" name="Google Shape;1734;p13"/>
              <p:cNvSpPr/>
              <p:nvPr/>
            </p:nvSpPr>
            <p:spPr>
              <a:xfrm>
                <a:off x="751725" y="3706650"/>
                <a:ext cx="3300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6" extrusionOk="0">
                    <a:moveTo>
                      <a:pt x="0" y="1"/>
                    </a:moveTo>
                    <a:lnTo>
                      <a:pt x="0" y="135"/>
                    </a:lnTo>
                    <a:lnTo>
                      <a:pt x="132" y="135"/>
                    </a:lnTo>
                    <a:lnTo>
                      <a:pt x="132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5" name="Google Shape;1735;p13"/>
              <p:cNvSpPr/>
              <p:nvPr/>
            </p:nvSpPr>
            <p:spPr>
              <a:xfrm>
                <a:off x="696950" y="3531500"/>
                <a:ext cx="3375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36" extrusionOk="0">
                    <a:moveTo>
                      <a:pt x="0" y="0"/>
                    </a:moveTo>
                    <a:lnTo>
                      <a:pt x="0" y="135"/>
                    </a:lnTo>
                    <a:lnTo>
                      <a:pt x="135" y="135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6" name="Google Shape;1736;p13"/>
              <p:cNvSpPr/>
              <p:nvPr/>
            </p:nvSpPr>
            <p:spPr>
              <a:xfrm>
                <a:off x="679950" y="3419700"/>
                <a:ext cx="3325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5" extrusionOk="0">
                    <a:moveTo>
                      <a:pt x="1" y="0"/>
                    </a:moveTo>
                    <a:lnTo>
                      <a:pt x="1" y="135"/>
                    </a:lnTo>
                    <a:lnTo>
                      <a:pt x="132" y="135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7" name="Google Shape;1737;p13"/>
              <p:cNvSpPr/>
              <p:nvPr/>
            </p:nvSpPr>
            <p:spPr>
              <a:xfrm>
                <a:off x="836450" y="3355300"/>
                <a:ext cx="3400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36" extrusionOk="0">
                    <a:moveTo>
                      <a:pt x="1" y="1"/>
                    </a:moveTo>
                    <a:lnTo>
                      <a:pt x="1" y="135"/>
                    </a:lnTo>
                    <a:lnTo>
                      <a:pt x="135" y="135"/>
                    </a:lnTo>
                    <a:lnTo>
                      <a:pt x="13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38" name="Google Shape;1738;p13"/>
            <p:cNvGrpSpPr/>
            <p:nvPr/>
          </p:nvGrpSpPr>
          <p:grpSpPr>
            <a:xfrm rot="5400000">
              <a:off x="3406651" y="1243856"/>
              <a:ext cx="2644414" cy="5143478"/>
              <a:chOff x="540125" y="3028300"/>
              <a:chExt cx="364425" cy="708800"/>
            </a:xfrm>
          </p:grpSpPr>
          <p:sp>
            <p:nvSpPr>
              <p:cNvPr id="1739" name="Google Shape;1739;p13"/>
              <p:cNvSpPr/>
              <p:nvPr/>
            </p:nvSpPr>
            <p:spPr>
              <a:xfrm>
                <a:off x="633200" y="3204825"/>
                <a:ext cx="3375" cy="2975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19" extrusionOk="0">
                    <a:moveTo>
                      <a:pt x="0" y="0"/>
                    </a:moveTo>
                    <a:lnTo>
                      <a:pt x="0" y="119"/>
                    </a:lnTo>
                    <a:lnTo>
                      <a:pt x="135" y="119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0" name="Google Shape;1740;p13"/>
              <p:cNvSpPr/>
              <p:nvPr/>
            </p:nvSpPr>
            <p:spPr>
              <a:xfrm>
                <a:off x="763725" y="3083325"/>
                <a:ext cx="3325" cy="307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23" extrusionOk="0">
                    <a:moveTo>
                      <a:pt x="1" y="0"/>
                    </a:moveTo>
                    <a:lnTo>
                      <a:pt x="1" y="122"/>
                    </a:lnTo>
                    <a:lnTo>
                      <a:pt x="132" y="122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1" name="Google Shape;1741;p13"/>
              <p:cNvSpPr/>
              <p:nvPr/>
            </p:nvSpPr>
            <p:spPr>
              <a:xfrm>
                <a:off x="540125" y="3330950"/>
                <a:ext cx="3000" cy="3325"/>
              </a:xfrm>
              <a:custGeom>
                <a:avLst/>
                <a:gdLst/>
                <a:ahLst/>
                <a:cxnLst/>
                <a:rect l="l" t="t" r="r" b="b"/>
                <a:pathLst>
                  <a:path w="120" h="133" extrusionOk="0">
                    <a:moveTo>
                      <a:pt x="1" y="1"/>
                    </a:moveTo>
                    <a:lnTo>
                      <a:pt x="1" y="132"/>
                    </a:lnTo>
                    <a:lnTo>
                      <a:pt x="119" y="132"/>
                    </a:lnTo>
                    <a:lnTo>
                      <a:pt x="119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2" name="Google Shape;1742;p13"/>
              <p:cNvSpPr/>
              <p:nvPr/>
            </p:nvSpPr>
            <p:spPr>
              <a:xfrm>
                <a:off x="595875" y="3081650"/>
                <a:ext cx="3300" cy="305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22" extrusionOk="0">
                    <a:moveTo>
                      <a:pt x="0" y="0"/>
                    </a:moveTo>
                    <a:lnTo>
                      <a:pt x="0" y="122"/>
                    </a:lnTo>
                    <a:lnTo>
                      <a:pt x="132" y="122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3" name="Google Shape;1743;p13"/>
              <p:cNvSpPr/>
              <p:nvPr/>
            </p:nvSpPr>
            <p:spPr>
              <a:xfrm>
                <a:off x="579850" y="31480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4" name="Google Shape;1744;p13"/>
              <p:cNvSpPr/>
              <p:nvPr/>
            </p:nvSpPr>
            <p:spPr>
              <a:xfrm>
                <a:off x="743300" y="3114725"/>
                <a:ext cx="172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52" extrusionOk="0">
                    <a:moveTo>
                      <a:pt x="1" y="0"/>
                    </a:moveTo>
                    <a:lnTo>
                      <a:pt x="1" y="52"/>
                    </a:lnTo>
                    <a:lnTo>
                      <a:pt x="68" y="52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5" name="Google Shape;1745;p13"/>
              <p:cNvSpPr/>
              <p:nvPr/>
            </p:nvSpPr>
            <p:spPr>
              <a:xfrm>
                <a:off x="684275" y="3028300"/>
                <a:ext cx="1725" cy="1625"/>
              </a:xfrm>
              <a:custGeom>
                <a:avLst/>
                <a:gdLst/>
                <a:ahLst/>
                <a:cxnLst/>
                <a:rect l="l" t="t" r="r" b="b"/>
                <a:pathLst>
                  <a:path w="69" h="65" extrusionOk="0">
                    <a:moveTo>
                      <a:pt x="1" y="1"/>
                    </a:moveTo>
                    <a:lnTo>
                      <a:pt x="1" y="65"/>
                    </a:lnTo>
                    <a:lnTo>
                      <a:pt x="68" y="65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6" name="Google Shape;1746;p13"/>
              <p:cNvSpPr/>
              <p:nvPr/>
            </p:nvSpPr>
            <p:spPr>
              <a:xfrm>
                <a:off x="886200" y="3442750"/>
                <a:ext cx="1300" cy="1325"/>
              </a:xfrm>
              <a:custGeom>
                <a:avLst/>
                <a:gdLst/>
                <a:ahLst/>
                <a:cxnLst/>
                <a:rect l="l" t="t" r="r" b="b"/>
                <a:pathLst>
                  <a:path w="52" h="53" extrusionOk="0">
                    <a:moveTo>
                      <a:pt x="0" y="1"/>
                    </a:moveTo>
                    <a:lnTo>
                      <a:pt x="0" y="52"/>
                    </a:lnTo>
                    <a:lnTo>
                      <a:pt x="51" y="52"/>
                    </a:lnTo>
                    <a:lnTo>
                      <a:pt x="51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7" name="Google Shape;1747;p13"/>
              <p:cNvSpPr/>
              <p:nvPr/>
            </p:nvSpPr>
            <p:spPr>
              <a:xfrm>
                <a:off x="897875" y="3595250"/>
                <a:ext cx="132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53" h="52" extrusionOk="0">
                    <a:moveTo>
                      <a:pt x="1" y="1"/>
                    </a:moveTo>
                    <a:lnTo>
                      <a:pt x="1" y="52"/>
                    </a:lnTo>
                    <a:lnTo>
                      <a:pt x="52" y="52"/>
                    </a:lnTo>
                    <a:lnTo>
                      <a:pt x="52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8" name="Google Shape;1748;p13"/>
              <p:cNvSpPr/>
              <p:nvPr/>
            </p:nvSpPr>
            <p:spPr>
              <a:xfrm>
                <a:off x="878175" y="3493775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9" name="Google Shape;1749;p13"/>
              <p:cNvSpPr/>
              <p:nvPr/>
            </p:nvSpPr>
            <p:spPr>
              <a:xfrm>
                <a:off x="807375" y="317975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0" name="Google Shape;1750;p13"/>
              <p:cNvSpPr/>
              <p:nvPr/>
            </p:nvSpPr>
            <p:spPr>
              <a:xfrm>
                <a:off x="656575" y="3272900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1" y="0"/>
                    </a:moveTo>
                    <a:lnTo>
                      <a:pt x="1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1" name="Google Shape;1751;p13"/>
              <p:cNvSpPr/>
              <p:nvPr/>
            </p:nvSpPr>
            <p:spPr>
              <a:xfrm>
                <a:off x="549825" y="3363325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7"/>
                    </a:lnTo>
                    <a:lnTo>
                      <a:pt x="67" y="67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2" name="Google Shape;1752;p13"/>
              <p:cNvSpPr/>
              <p:nvPr/>
            </p:nvSpPr>
            <p:spPr>
              <a:xfrm>
                <a:off x="598500" y="350780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0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3" name="Google Shape;1753;p13"/>
              <p:cNvSpPr/>
              <p:nvPr/>
            </p:nvSpPr>
            <p:spPr>
              <a:xfrm>
                <a:off x="712325" y="3702650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4" name="Google Shape;1754;p13"/>
              <p:cNvSpPr/>
              <p:nvPr/>
            </p:nvSpPr>
            <p:spPr>
              <a:xfrm>
                <a:off x="766700" y="3540475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5" name="Google Shape;1755;p13"/>
              <p:cNvSpPr/>
              <p:nvPr/>
            </p:nvSpPr>
            <p:spPr>
              <a:xfrm>
                <a:off x="887475" y="373540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6" name="Google Shape;1756;p13"/>
              <p:cNvSpPr/>
              <p:nvPr/>
            </p:nvSpPr>
            <p:spPr>
              <a:xfrm>
                <a:off x="656900" y="3401350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7" name="Google Shape;1757;p13"/>
              <p:cNvSpPr/>
              <p:nvPr/>
            </p:nvSpPr>
            <p:spPr>
              <a:xfrm>
                <a:off x="774375" y="3366275"/>
                <a:ext cx="14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6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55" y="68"/>
                    </a:lnTo>
                    <a:lnTo>
                      <a:pt x="5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8" name="Google Shape;1758;p13"/>
              <p:cNvSpPr/>
              <p:nvPr/>
            </p:nvSpPr>
            <p:spPr>
              <a:xfrm>
                <a:off x="852475" y="36005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9" name="Google Shape;1759;p13"/>
              <p:cNvSpPr/>
              <p:nvPr/>
            </p:nvSpPr>
            <p:spPr>
              <a:xfrm>
                <a:off x="857450" y="3060975"/>
                <a:ext cx="1375" cy="14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56" extrusionOk="0">
                    <a:moveTo>
                      <a:pt x="0" y="1"/>
                    </a:moveTo>
                    <a:lnTo>
                      <a:pt x="0" y="55"/>
                    </a:lnTo>
                    <a:lnTo>
                      <a:pt x="54" y="55"/>
                    </a:lnTo>
                    <a:lnTo>
                      <a:pt x="54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0" name="Google Shape;1760;p13"/>
              <p:cNvSpPr/>
              <p:nvPr/>
            </p:nvSpPr>
            <p:spPr>
              <a:xfrm>
                <a:off x="570150" y="3498825"/>
                <a:ext cx="1725" cy="1625"/>
              </a:xfrm>
              <a:custGeom>
                <a:avLst/>
                <a:gdLst/>
                <a:ahLst/>
                <a:cxnLst/>
                <a:rect l="l" t="t" r="r" b="b"/>
                <a:pathLst>
                  <a:path w="69" h="65" extrusionOk="0">
                    <a:moveTo>
                      <a:pt x="1" y="0"/>
                    </a:moveTo>
                    <a:lnTo>
                      <a:pt x="1" y="65"/>
                    </a:lnTo>
                    <a:lnTo>
                      <a:pt x="68" y="65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1" name="Google Shape;1761;p13"/>
              <p:cNvSpPr/>
              <p:nvPr/>
            </p:nvSpPr>
            <p:spPr>
              <a:xfrm>
                <a:off x="726025" y="33459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7" y="68"/>
                    </a:lnTo>
                    <a:lnTo>
                      <a:pt x="67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2" name="Google Shape;1762;p13"/>
              <p:cNvSpPr/>
              <p:nvPr/>
            </p:nvSpPr>
            <p:spPr>
              <a:xfrm>
                <a:off x="867850" y="3149075"/>
                <a:ext cx="1625" cy="1400"/>
              </a:xfrm>
              <a:custGeom>
                <a:avLst/>
                <a:gdLst/>
                <a:ahLst/>
                <a:cxnLst/>
                <a:rect l="l" t="t" r="r" b="b"/>
                <a:pathLst>
                  <a:path w="65" h="56" extrusionOk="0">
                    <a:moveTo>
                      <a:pt x="0" y="1"/>
                    </a:moveTo>
                    <a:lnTo>
                      <a:pt x="0" y="55"/>
                    </a:lnTo>
                    <a:lnTo>
                      <a:pt x="65" y="55"/>
                    </a:lnTo>
                    <a:lnTo>
                      <a:pt x="6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3" name="Google Shape;1763;p13"/>
              <p:cNvSpPr/>
              <p:nvPr/>
            </p:nvSpPr>
            <p:spPr>
              <a:xfrm>
                <a:off x="657225" y="314740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67" y="68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4" name="Google Shape;1764;p13"/>
              <p:cNvSpPr/>
              <p:nvPr/>
            </p:nvSpPr>
            <p:spPr>
              <a:xfrm>
                <a:off x="710625" y="366830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0"/>
                    </a:moveTo>
                    <a:lnTo>
                      <a:pt x="1" y="67"/>
                    </a:lnTo>
                    <a:lnTo>
                      <a:pt x="68" y="67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5" name="Google Shape;1765;p13"/>
              <p:cNvSpPr/>
              <p:nvPr/>
            </p:nvSpPr>
            <p:spPr>
              <a:xfrm>
                <a:off x="899175" y="3347625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7"/>
                    </a:lnTo>
                    <a:lnTo>
                      <a:pt x="67" y="67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6" name="Google Shape;1766;p13"/>
              <p:cNvSpPr/>
              <p:nvPr/>
            </p:nvSpPr>
            <p:spPr>
              <a:xfrm>
                <a:off x="902850" y="322685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7" name="Google Shape;1767;p13"/>
              <p:cNvSpPr/>
              <p:nvPr/>
            </p:nvSpPr>
            <p:spPr>
              <a:xfrm>
                <a:off x="819075" y="3437075"/>
                <a:ext cx="137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52" extrusionOk="0">
                    <a:moveTo>
                      <a:pt x="1" y="1"/>
                    </a:moveTo>
                    <a:lnTo>
                      <a:pt x="1" y="52"/>
                    </a:lnTo>
                    <a:lnTo>
                      <a:pt x="55" y="52"/>
                    </a:lnTo>
                    <a:lnTo>
                      <a:pt x="5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8" name="Google Shape;1768;p13"/>
              <p:cNvSpPr/>
              <p:nvPr/>
            </p:nvSpPr>
            <p:spPr>
              <a:xfrm>
                <a:off x="708625" y="3222125"/>
                <a:ext cx="3400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35" extrusionOk="0">
                    <a:moveTo>
                      <a:pt x="1" y="0"/>
                    </a:moveTo>
                    <a:lnTo>
                      <a:pt x="1" y="135"/>
                    </a:lnTo>
                    <a:lnTo>
                      <a:pt x="135" y="135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9" name="Google Shape;1769;p13"/>
              <p:cNvSpPr/>
              <p:nvPr/>
            </p:nvSpPr>
            <p:spPr>
              <a:xfrm>
                <a:off x="892525" y="3304200"/>
                <a:ext cx="3375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36" extrusionOk="0">
                    <a:moveTo>
                      <a:pt x="0" y="1"/>
                    </a:moveTo>
                    <a:lnTo>
                      <a:pt x="0" y="135"/>
                    </a:lnTo>
                    <a:lnTo>
                      <a:pt x="135" y="135"/>
                    </a:lnTo>
                    <a:lnTo>
                      <a:pt x="13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0" name="Google Shape;1770;p13"/>
              <p:cNvSpPr/>
              <p:nvPr/>
            </p:nvSpPr>
            <p:spPr>
              <a:xfrm>
                <a:off x="567850" y="3582200"/>
                <a:ext cx="3300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5" extrusionOk="0">
                    <a:moveTo>
                      <a:pt x="0" y="0"/>
                    </a:moveTo>
                    <a:lnTo>
                      <a:pt x="0" y="135"/>
                    </a:lnTo>
                    <a:lnTo>
                      <a:pt x="131" y="135"/>
                    </a:lnTo>
                    <a:lnTo>
                      <a:pt x="131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1" name="Google Shape;1771;p13"/>
              <p:cNvSpPr/>
              <p:nvPr/>
            </p:nvSpPr>
            <p:spPr>
              <a:xfrm>
                <a:off x="751725" y="3706650"/>
                <a:ext cx="3300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6" extrusionOk="0">
                    <a:moveTo>
                      <a:pt x="0" y="1"/>
                    </a:moveTo>
                    <a:lnTo>
                      <a:pt x="0" y="135"/>
                    </a:lnTo>
                    <a:lnTo>
                      <a:pt x="132" y="135"/>
                    </a:lnTo>
                    <a:lnTo>
                      <a:pt x="132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2" name="Google Shape;1772;p13"/>
              <p:cNvSpPr/>
              <p:nvPr/>
            </p:nvSpPr>
            <p:spPr>
              <a:xfrm>
                <a:off x="696950" y="3531500"/>
                <a:ext cx="3375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36" extrusionOk="0">
                    <a:moveTo>
                      <a:pt x="0" y="0"/>
                    </a:moveTo>
                    <a:lnTo>
                      <a:pt x="0" y="135"/>
                    </a:lnTo>
                    <a:lnTo>
                      <a:pt x="135" y="135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3" name="Google Shape;1773;p13"/>
              <p:cNvSpPr/>
              <p:nvPr/>
            </p:nvSpPr>
            <p:spPr>
              <a:xfrm>
                <a:off x="679950" y="3419700"/>
                <a:ext cx="3325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5" extrusionOk="0">
                    <a:moveTo>
                      <a:pt x="1" y="0"/>
                    </a:moveTo>
                    <a:lnTo>
                      <a:pt x="1" y="135"/>
                    </a:lnTo>
                    <a:lnTo>
                      <a:pt x="132" y="135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4" name="Google Shape;1774;p13"/>
              <p:cNvSpPr/>
              <p:nvPr/>
            </p:nvSpPr>
            <p:spPr>
              <a:xfrm>
                <a:off x="836450" y="3355300"/>
                <a:ext cx="3400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36" extrusionOk="0">
                    <a:moveTo>
                      <a:pt x="1" y="1"/>
                    </a:moveTo>
                    <a:lnTo>
                      <a:pt x="1" y="135"/>
                    </a:lnTo>
                    <a:lnTo>
                      <a:pt x="135" y="135"/>
                    </a:lnTo>
                    <a:lnTo>
                      <a:pt x="13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775" name="Google Shape;1775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776" name="Google Shape;1776;p13"/>
          <p:cNvSpPr txBox="1">
            <a:spLocks noGrp="1"/>
          </p:cNvSpPr>
          <p:nvPr>
            <p:ph type="title" idx="2" hasCustomPrompt="1"/>
          </p:nvPr>
        </p:nvSpPr>
        <p:spPr>
          <a:xfrm>
            <a:off x="835825" y="1212500"/>
            <a:ext cx="860100" cy="447600"/>
          </a:xfrm>
          <a:prstGeom prst="rect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777" name="Google Shape;1777;p13"/>
          <p:cNvSpPr txBox="1">
            <a:spLocks noGrp="1"/>
          </p:cNvSpPr>
          <p:nvPr>
            <p:ph type="title" idx="3" hasCustomPrompt="1"/>
          </p:nvPr>
        </p:nvSpPr>
        <p:spPr>
          <a:xfrm>
            <a:off x="835825" y="2983397"/>
            <a:ext cx="860100" cy="447600"/>
          </a:xfrm>
          <a:prstGeom prst="rect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778" name="Google Shape;1778;p13"/>
          <p:cNvSpPr txBox="1">
            <a:spLocks noGrp="1"/>
          </p:cNvSpPr>
          <p:nvPr>
            <p:ph type="title" idx="4" hasCustomPrompt="1"/>
          </p:nvPr>
        </p:nvSpPr>
        <p:spPr>
          <a:xfrm>
            <a:off x="3773075" y="1212500"/>
            <a:ext cx="860100" cy="447600"/>
          </a:xfrm>
          <a:prstGeom prst="rect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779" name="Google Shape;1779;p13"/>
          <p:cNvSpPr txBox="1">
            <a:spLocks noGrp="1"/>
          </p:cNvSpPr>
          <p:nvPr>
            <p:ph type="title" idx="5" hasCustomPrompt="1"/>
          </p:nvPr>
        </p:nvSpPr>
        <p:spPr>
          <a:xfrm>
            <a:off x="3773075" y="2983397"/>
            <a:ext cx="860100" cy="447600"/>
          </a:xfrm>
          <a:prstGeom prst="rect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780" name="Google Shape;1780;p13"/>
          <p:cNvSpPr txBox="1">
            <a:spLocks noGrp="1"/>
          </p:cNvSpPr>
          <p:nvPr>
            <p:ph type="subTitle" idx="1"/>
          </p:nvPr>
        </p:nvSpPr>
        <p:spPr>
          <a:xfrm>
            <a:off x="713225" y="1854825"/>
            <a:ext cx="21204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781" name="Google Shape;1781;p13"/>
          <p:cNvSpPr txBox="1">
            <a:spLocks noGrp="1"/>
          </p:cNvSpPr>
          <p:nvPr>
            <p:ph type="subTitle" idx="6"/>
          </p:nvPr>
        </p:nvSpPr>
        <p:spPr>
          <a:xfrm>
            <a:off x="3650475" y="1854825"/>
            <a:ext cx="21204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782" name="Google Shape;1782;p13"/>
          <p:cNvSpPr txBox="1">
            <a:spLocks noGrp="1"/>
          </p:cNvSpPr>
          <p:nvPr>
            <p:ph type="subTitle" idx="7"/>
          </p:nvPr>
        </p:nvSpPr>
        <p:spPr>
          <a:xfrm>
            <a:off x="713225" y="3625775"/>
            <a:ext cx="21204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783" name="Google Shape;1783;p13"/>
          <p:cNvSpPr txBox="1">
            <a:spLocks noGrp="1"/>
          </p:cNvSpPr>
          <p:nvPr>
            <p:ph type="subTitle" idx="8"/>
          </p:nvPr>
        </p:nvSpPr>
        <p:spPr>
          <a:xfrm>
            <a:off x="3650475" y="3625775"/>
            <a:ext cx="21204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784" name="Google Shape;1784;p13"/>
          <p:cNvSpPr txBox="1">
            <a:spLocks noGrp="1"/>
          </p:cNvSpPr>
          <p:nvPr>
            <p:ph type="subTitle" idx="9"/>
          </p:nvPr>
        </p:nvSpPr>
        <p:spPr>
          <a:xfrm>
            <a:off x="713225" y="2183400"/>
            <a:ext cx="2120400" cy="49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785" name="Google Shape;1785;p13"/>
          <p:cNvSpPr txBox="1">
            <a:spLocks noGrp="1"/>
          </p:cNvSpPr>
          <p:nvPr>
            <p:ph type="subTitle" idx="13"/>
          </p:nvPr>
        </p:nvSpPr>
        <p:spPr>
          <a:xfrm>
            <a:off x="3650475" y="2183400"/>
            <a:ext cx="2120400" cy="49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786" name="Google Shape;1786;p13"/>
          <p:cNvSpPr txBox="1">
            <a:spLocks noGrp="1"/>
          </p:cNvSpPr>
          <p:nvPr>
            <p:ph type="subTitle" idx="14"/>
          </p:nvPr>
        </p:nvSpPr>
        <p:spPr>
          <a:xfrm>
            <a:off x="713225" y="3944075"/>
            <a:ext cx="2120400" cy="49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787" name="Google Shape;1787;p13"/>
          <p:cNvSpPr txBox="1">
            <a:spLocks noGrp="1"/>
          </p:cNvSpPr>
          <p:nvPr>
            <p:ph type="subTitle" idx="15"/>
          </p:nvPr>
        </p:nvSpPr>
        <p:spPr>
          <a:xfrm>
            <a:off x="3650475" y="3944075"/>
            <a:ext cx="2120400" cy="49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grpSp>
        <p:nvGrpSpPr>
          <p:cNvPr id="1788" name="Google Shape;1788;p13"/>
          <p:cNvGrpSpPr/>
          <p:nvPr/>
        </p:nvGrpSpPr>
        <p:grpSpPr>
          <a:xfrm rot="5400000" flipH="1">
            <a:off x="7238168" y="-256884"/>
            <a:ext cx="214799" cy="2156875"/>
            <a:chOff x="425780" y="482769"/>
            <a:chExt cx="127819" cy="561525"/>
          </a:xfrm>
        </p:grpSpPr>
        <p:sp>
          <p:nvSpPr>
            <p:cNvPr id="1789" name="Google Shape;1789;p13"/>
            <p:cNvSpPr/>
            <p:nvPr/>
          </p:nvSpPr>
          <p:spPr>
            <a:xfrm>
              <a:off x="425780" y="482769"/>
              <a:ext cx="10474" cy="561525"/>
            </a:xfrm>
            <a:custGeom>
              <a:avLst/>
              <a:gdLst/>
              <a:ahLst/>
              <a:cxnLst/>
              <a:rect l="l" t="t" r="r" b="b"/>
              <a:pathLst>
                <a:path w="187" h="10025" extrusionOk="0">
                  <a:moveTo>
                    <a:pt x="1" y="0"/>
                  </a:moveTo>
                  <a:lnTo>
                    <a:pt x="1" y="10024"/>
                  </a:lnTo>
                  <a:lnTo>
                    <a:pt x="187" y="10024"/>
                  </a:lnTo>
                  <a:lnTo>
                    <a:pt x="18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0993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13"/>
            <p:cNvSpPr/>
            <p:nvPr/>
          </p:nvSpPr>
          <p:spPr>
            <a:xfrm>
              <a:off x="445160" y="482769"/>
              <a:ext cx="10642" cy="561525"/>
            </a:xfrm>
            <a:custGeom>
              <a:avLst/>
              <a:gdLst/>
              <a:ahLst/>
              <a:cxnLst/>
              <a:rect l="l" t="t" r="r" b="b"/>
              <a:pathLst>
                <a:path w="190" h="10025" extrusionOk="0">
                  <a:moveTo>
                    <a:pt x="1" y="0"/>
                  </a:moveTo>
                  <a:lnTo>
                    <a:pt x="1" y="10024"/>
                  </a:lnTo>
                  <a:lnTo>
                    <a:pt x="190" y="10024"/>
                  </a:lnTo>
                  <a:lnTo>
                    <a:pt x="190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0993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13"/>
            <p:cNvSpPr/>
            <p:nvPr/>
          </p:nvSpPr>
          <p:spPr>
            <a:xfrm>
              <a:off x="464708" y="482769"/>
              <a:ext cx="10474" cy="561525"/>
            </a:xfrm>
            <a:custGeom>
              <a:avLst/>
              <a:gdLst/>
              <a:ahLst/>
              <a:cxnLst/>
              <a:rect l="l" t="t" r="r" b="b"/>
              <a:pathLst>
                <a:path w="187" h="10025" extrusionOk="0">
                  <a:moveTo>
                    <a:pt x="1" y="0"/>
                  </a:moveTo>
                  <a:lnTo>
                    <a:pt x="1" y="10024"/>
                  </a:lnTo>
                  <a:lnTo>
                    <a:pt x="187" y="10024"/>
                  </a:lnTo>
                  <a:lnTo>
                    <a:pt x="18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0993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13"/>
            <p:cNvSpPr/>
            <p:nvPr/>
          </p:nvSpPr>
          <p:spPr>
            <a:xfrm>
              <a:off x="484088" y="482769"/>
              <a:ext cx="10474" cy="561525"/>
            </a:xfrm>
            <a:custGeom>
              <a:avLst/>
              <a:gdLst/>
              <a:ahLst/>
              <a:cxnLst/>
              <a:rect l="l" t="t" r="r" b="b"/>
              <a:pathLst>
                <a:path w="187" h="10025" extrusionOk="0">
                  <a:moveTo>
                    <a:pt x="1" y="0"/>
                  </a:moveTo>
                  <a:lnTo>
                    <a:pt x="1" y="10024"/>
                  </a:lnTo>
                  <a:lnTo>
                    <a:pt x="187" y="10024"/>
                  </a:lnTo>
                  <a:lnTo>
                    <a:pt x="18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0993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13"/>
            <p:cNvSpPr/>
            <p:nvPr/>
          </p:nvSpPr>
          <p:spPr>
            <a:xfrm>
              <a:off x="503468" y="482769"/>
              <a:ext cx="10642" cy="561525"/>
            </a:xfrm>
            <a:custGeom>
              <a:avLst/>
              <a:gdLst/>
              <a:ahLst/>
              <a:cxnLst/>
              <a:rect l="l" t="t" r="r" b="b"/>
              <a:pathLst>
                <a:path w="190" h="10025" extrusionOk="0">
                  <a:moveTo>
                    <a:pt x="1" y="0"/>
                  </a:moveTo>
                  <a:lnTo>
                    <a:pt x="1" y="10024"/>
                  </a:lnTo>
                  <a:lnTo>
                    <a:pt x="190" y="10024"/>
                  </a:lnTo>
                  <a:lnTo>
                    <a:pt x="190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0993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13"/>
            <p:cNvSpPr/>
            <p:nvPr/>
          </p:nvSpPr>
          <p:spPr>
            <a:xfrm>
              <a:off x="523072" y="482769"/>
              <a:ext cx="11146" cy="561525"/>
            </a:xfrm>
            <a:custGeom>
              <a:avLst/>
              <a:gdLst/>
              <a:ahLst/>
              <a:cxnLst/>
              <a:rect l="l" t="t" r="r" b="b"/>
              <a:pathLst>
                <a:path w="199" h="10025" extrusionOk="0">
                  <a:moveTo>
                    <a:pt x="0" y="0"/>
                  </a:moveTo>
                  <a:lnTo>
                    <a:pt x="0" y="10024"/>
                  </a:lnTo>
                  <a:lnTo>
                    <a:pt x="199" y="10024"/>
                  </a:lnTo>
                  <a:lnTo>
                    <a:pt x="199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0993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13"/>
            <p:cNvSpPr/>
            <p:nvPr/>
          </p:nvSpPr>
          <p:spPr>
            <a:xfrm>
              <a:off x="542452" y="482769"/>
              <a:ext cx="11146" cy="561525"/>
            </a:xfrm>
            <a:custGeom>
              <a:avLst/>
              <a:gdLst/>
              <a:ahLst/>
              <a:cxnLst/>
              <a:rect l="l" t="t" r="r" b="b"/>
              <a:pathLst>
                <a:path w="199" h="10025" extrusionOk="0">
                  <a:moveTo>
                    <a:pt x="0" y="0"/>
                  </a:moveTo>
                  <a:lnTo>
                    <a:pt x="0" y="10024"/>
                  </a:lnTo>
                  <a:lnTo>
                    <a:pt x="199" y="10024"/>
                  </a:lnTo>
                  <a:lnTo>
                    <a:pt x="199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0993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chemeClr val="dk2"/>
            </a:gs>
            <a:gs pos="100000">
              <a:schemeClr val="lt1"/>
            </a:gs>
          </a:gsLst>
          <a:lin ang="13500032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rbitron"/>
              <a:buNone/>
              <a:defRPr sz="3200" b="1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  <a:defRPr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○"/>
              <a:defRPr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■"/>
              <a:defRPr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  <a:defRPr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○"/>
              <a:defRPr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■"/>
              <a:defRPr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  <a:defRPr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○"/>
              <a:defRPr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■"/>
              <a:defRPr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8" r:id="rId8"/>
    <p:sldLayoutId id="2147483659" r:id="rId9"/>
    <p:sldLayoutId id="2147483664" r:id="rId10"/>
    <p:sldLayoutId id="2147483665" r:id="rId11"/>
    <p:sldLayoutId id="2147483666" r:id="rId1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87" name="Google Shape;3087;p24"/>
          <p:cNvGrpSpPr/>
          <p:nvPr/>
        </p:nvGrpSpPr>
        <p:grpSpPr>
          <a:xfrm>
            <a:off x="5340838" y="1367155"/>
            <a:ext cx="2648558" cy="1945391"/>
            <a:chOff x="296117" y="2376907"/>
            <a:chExt cx="715672" cy="525668"/>
          </a:xfrm>
        </p:grpSpPr>
        <p:sp>
          <p:nvSpPr>
            <p:cNvPr id="3088" name="Google Shape;3088;p24"/>
            <p:cNvSpPr/>
            <p:nvPr/>
          </p:nvSpPr>
          <p:spPr>
            <a:xfrm>
              <a:off x="476250" y="2376907"/>
              <a:ext cx="355343" cy="46378"/>
            </a:xfrm>
            <a:custGeom>
              <a:avLst/>
              <a:gdLst/>
              <a:ahLst/>
              <a:cxnLst/>
              <a:rect l="l" t="t" r="r" b="b"/>
              <a:pathLst>
                <a:path w="6344" h="828" extrusionOk="0">
                  <a:moveTo>
                    <a:pt x="3179" y="1"/>
                  </a:moveTo>
                  <a:cubicBezTo>
                    <a:pt x="2019" y="1"/>
                    <a:pt x="936" y="293"/>
                    <a:pt x="1" y="828"/>
                  </a:cubicBezTo>
                  <a:lnTo>
                    <a:pt x="6344" y="828"/>
                  </a:lnTo>
                  <a:cubicBezTo>
                    <a:pt x="5408" y="293"/>
                    <a:pt x="4326" y="1"/>
                    <a:pt x="3179" y="1"/>
                  </a:cubicBez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6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9" name="Google Shape;3089;p24"/>
            <p:cNvSpPr/>
            <p:nvPr/>
          </p:nvSpPr>
          <p:spPr>
            <a:xfrm>
              <a:off x="394081" y="2441881"/>
              <a:ext cx="520412" cy="47275"/>
            </a:xfrm>
            <a:custGeom>
              <a:avLst/>
              <a:gdLst/>
              <a:ahLst/>
              <a:cxnLst/>
              <a:rect l="l" t="t" r="r" b="b"/>
              <a:pathLst>
                <a:path w="9291" h="844" extrusionOk="0">
                  <a:moveTo>
                    <a:pt x="962" y="1"/>
                  </a:moveTo>
                  <a:cubicBezTo>
                    <a:pt x="616" y="241"/>
                    <a:pt x="295" y="523"/>
                    <a:pt x="1" y="843"/>
                  </a:cubicBezTo>
                  <a:lnTo>
                    <a:pt x="9291" y="843"/>
                  </a:lnTo>
                  <a:cubicBezTo>
                    <a:pt x="8996" y="523"/>
                    <a:pt x="8676" y="241"/>
                    <a:pt x="8317" y="1"/>
                  </a:cubicBez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6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0" name="Google Shape;3090;p24"/>
            <p:cNvSpPr/>
            <p:nvPr/>
          </p:nvSpPr>
          <p:spPr>
            <a:xfrm>
              <a:off x="353025" y="2507022"/>
              <a:ext cx="601854" cy="33608"/>
            </a:xfrm>
            <a:custGeom>
              <a:avLst/>
              <a:gdLst/>
              <a:ahLst/>
              <a:cxnLst/>
              <a:rect l="l" t="t" r="r" b="b"/>
              <a:pathLst>
                <a:path w="10745" h="600" extrusionOk="0">
                  <a:moveTo>
                    <a:pt x="439" y="1"/>
                  </a:moveTo>
                  <a:cubicBezTo>
                    <a:pt x="279" y="186"/>
                    <a:pt x="135" y="388"/>
                    <a:pt x="0" y="600"/>
                  </a:cubicBezTo>
                  <a:lnTo>
                    <a:pt x="10745" y="600"/>
                  </a:lnTo>
                  <a:cubicBezTo>
                    <a:pt x="10610" y="388"/>
                    <a:pt x="10466" y="186"/>
                    <a:pt x="10306" y="1"/>
                  </a:cubicBez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6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1" name="Google Shape;3091;p24"/>
            <p:cNvSpPr/>
            <p:nvPr/>
          </p:nvSpPr>
          <p:spPr>
            <a:xfrm>
              <a:off x="322330" y="2571995"/>
              <a:ext cx="663244" cy="27670"/>
            </a:xfrm>
            <a:custGeom>
              <a:avLst/>
              <a:gdLst/>
              <a:ahLst/>
              <a:cxnLst/>
              <a:rect l="l" t="t" r="r" b="b"/>
              <a:pathLst>
                <a:path w="11841" h="494" extrusionOk="0">
                  <a:moveTo>
                    <a:pt x="228" y="0"/>
                  </a:moveTo>
                  <a:cubicBezTo>
                    <a:pt x="148" y="160"/>
                    <a:pt x="68" y="333"/>
                    <a:pt x="0" y="494"/>
                  </a:cubicBezTo>
                  <a:lnTo>
                    <a:pt x="11841" y="494"/>
                  </a:lnTo>
                  <a:cubicBezTo>
                    <a:pt x="11773" y="333"/>
                    <a:pt x="11706" y="160"/>
                    <a:pt x="11613" y="0"/>
                  </a:cubicBez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6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2" name="Google Shape;3092;p24"/>
            <p:cNvSpPr/>
            <p:nvPr/>
          </p:nvSpPr>
          <p:spPr>
            <a:xfrm>
              <a:off x="303679" y="2637137"/>
              <a:ext cx="701276" cy="25318"/>
            </a:xfrm>
            <a:custGeom>
              <a:avLst/>
              <a:gdLst/>
              <a:ahLst/>
              <a:cxnLst/>
              <a:rect l="l" t="t" r="r" b="b"/>
              <a:pathLst>
                <a:path w="12520" h="452" extrusionOk="0">
                  <a:moveTo>
                    <a:pt x="106" y="0"/>
                  </a:moveTo>
                  <a:cubicBezTo>
                    <a:pt x="67" y="147"/>
                    <a:pt x="26" y="308"/>
                    <a:pt x="0" y="452"/>
                  </a:cubicBezTo>
                  <a:lnTo>
                    <a:pt x="12520" y="452"/>
                  </a:lnTo>
                  <a:cubicBezTo>
                    <a:pt x="12481" y="308"/>
                    <a:pt x="12452" y="147"/>
                    <a:pt x="12414" y="0"/>
                  </a:cubicBez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6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3" name="Google Shape;3093;p24"/>
            <p:cNvSpPr/>
            <p:nvPr/>
          </p:nvSpPr>
          <p:spPr>
            <a:xfrm>
              <a:off x="296117" y="2702054"/>
              <a:ext cx="715672" cy="21789"/>
            </a:xfrm>
            <a:custGeom>
              <a:avLst/>
              <a:gdLst/>
              <a:ahLst/>
              <a:cxnLst/>
              <a:rect l="l" t="t" r="r" b="b"/>
              <a:pathLst>
                <a:path w="12777" h="389" extrusionOk="0">
                  <a:moveTo>
                    <a:pt x="29" y="1"/>
                  </a:moveTo>
                  <a:cubicBezTo>
                    <a:pt x="13" y="135"/>
                    <a:pt x="13" y="270"/>
                    <a:pt x="1" y="388"/>
                  </a:cubicBezTo>
                  <a:lnTo>
                    <a:pt x="12776" y="388"/>
                  </a:lnTo>
                  <a:cubicBezTo>
                    <a:pt x="12776" y="270"/>
                    <a:pt x="12763" y="135"/>
                    <a:pt x="12763" y="1"/>
                  </a:cubicBez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6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4" name="Google Shape;3094;p24"/>
            <p:cNvSpPr/>
            <p:nvPr/>
          </p:nvSpPr>
          <p:spPr>
            <a:xfrm>
              <a:off x="297741" y="2767923"/>
              <a:ext cx="712423" cy="14227"/>
            </a:xfrm>
            <a:custGeom>
              <a:avLst/>
              <a:gdLst/>
              <a:ahLst/>
              <a:cxnLst/>
              <a:rect l="l" t="t" r="r" b="b"/>
              <a:pathLst>
                <a:path w="12719" h="254" extrusionOk="0">
                  <a:moveTo>
                    <a:pt x="0" y="1"/>
                  </a:moveTo>
                  <a:cubicBezTo>
                    <a:pt x="13" y="81"/>
                    <a:pt x="13" y="173"/>
                    <a:pt x="26" y="254"/>
                  </a:cubicBezTo>
                  <a:lnTo>
                    <a:pt x="12693" y="254"/>
                  </a:lnTo>
                  <a:cubicBezTo>
                    <a:pt x="12706" y="173"/>
                    <a:pt x="12718" y="81"/>
                    <a:pt x="12718" y="1"/>
                  </a:cubicBez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6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5" name="Google Shape;3095;p24"/>
            <p:cNvSpPr/>
            <p:nvPr/>
          </p:nvSpPr>
          <p:spPr>
            <a:xfrm>
              <a:off x="309560" y="2832897"/>
              <a:ext cx="688786" cy="12043"/>
            </a:xfrm>
            <a:custGeom>
              <a:avLst/>
              <a:gdLst/>
              <a:ahLst/>
              <a:cxnLst/>
              <a:rect l="l" t="t" r="r" b="b"/>
              <a:pathLst>
                <a:path w="12297" h="215" extrusionOk="0">
                  <a:moveTo>
                    <a:pt x="1" y="0"/>
                  </a:moveTo>
                  <a:cubicBezTo>
                    <a:pt x="30" y="67"/>
                    <a:pt x="55" y="148"/>
                    <a:pt x="68" y="215"/>
                  </a:cubicBezTo>
                  <a:lnTo>
                    <a:pt x="12229" y="215"/>
                  </a:lnTo>
                  <a:cubicBezTo>
                    <a:pt x="12254" y="148"/>
                    <a:pt x="12283" y="67"/>
                    <a:pt x="12296" y="0"/>
                  </a:cubicBez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6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6" name="Google Shape;3096;p24"/>
            <p:cNvSpPr/>
            <p:nvPr/>
          </p:nvSpPr>
          <p:spPr>
            <a:xfrm>
              <a:off x="335773" y="2898038"/>
              <a:ext cx="637086" cy="4537"/>
            </a:xfrm>
            <a:custGeom>
              <a:avLst/>
              <a:gdLst/>
              <a:ahLst/>
              <a:cxnLst/>
              <a:rect l="l" t="t" r="r" b="b"/>
              <a:pathLst>
                <a:path w="11374" h="81" extrusionOk="0">
                  <a:moveTo>
                    <a:pt x="1" y="0"/>
                  </a:moveTo>
                  <a:cubicBezTo>
                    <a:pt x="13" y="26"/>
                    <a:pt x="26" y="55"/>
                    <a:pt x="42" y="80"/>
                  </a:cubicBezTo>
                  <a:lnTo>
                    <a:pt x="11319" y="80"/>
                  </a:lnTo>
                  <a:cubicBezTo>
                    <a:pt x="11335" y="55"/>
                    <a:pt x="11360" y="26"/>
                    <a:pt x="11373" y="0"/>
                  </a:cubicBez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6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97" name="Google Shape;3097;p24"/>
          <p:cNvSpPr txBox="1">
            <a:spLocks noGrp="1"/>
          </p:cNvSpPr>
          <p:nvPr>
            <p:ph type="ctrTitle"/>
          </p:nvPr>
        </p:nvSpPr>
        <p:spPr>
          <a:xfrm>
            <a:off x="568665" y="2185855"/>
            <a:ext cx="4718112" cy="82852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>
                <a:sym typeface="Archivo ExtraBold"/>
              </a:rPr>
              <a:t>S</a:t>
            </a:r>
            <a:r>
              <a:rPr lang="en" sz="4400" dirty="0">
                <a:sym typeface="Archivo ExtraBold"/>
              </a:rPr>
              <a:t>ession </a:t>
            </a:r>
            <a:r>
              <a:rPr lang="en" sz="4400" dirty="0">
                <a:solidFill>
                  <a:schemeClr val="accent4"/>
                </a:solidFill>
                <a:sym typeface="Archivo ExtraBold"/>
              </a:rPr>
              <a:t>2</a:t>
            </a:r>
            <a:endParaRPr sz="3200" dirty="0">
              <a:solidFill>
                <a:schemeClr val="accent4"/>
              </a:solidFill>
            </a:endParaRPr>
          </a:p>
        </p:txBody>
      </p:sp>
      <p:grpSp>
        <p:nvGrpSpPr>
          <p:cNvPr id="3099" name="Google Shape;3099;p24"/>
          <p:cNvGrpSpPr/>
          <p:nvPr/>
        </p:nvGrpSpPr>
        <p:grpSpPr>
          <a:xfrm>
            <a:off x="5595456" y="1632166"/>
            <a:ext cx="2139815" cy="3166205"/>
            <a:chOff x="6600231" y="2294753"/>
            <a:chExt cx="1019785" cy="1508938"/>
          </a:xfrm>
        </p:grpSpPr>
        <p:sp>
          <p:nvSpPr>
            <p:cNvPr id="3100" name="Google Shape;3100;p24"/>
            <p:cNvSpPr/>
            <p:nvPr/>
          </p:nvSpPr>
          <p:spPr>
            <a:xfrm>
              <a:off x="7112239" y="2558628"/>
              <a:ext cx="181327" cy="257087"/>
            </a:xfrm>
            <a:custGeom>
              <a:avLst/>
              <a:gdLst/>
              <a:ahLst/>
              <a:cxnLst/>
              <a:rect l="l" t="t" r="r" b="b"/>
              <a:pathLst>
                <a:path w="2269" h="3217" extrusionOk="0">
                  <a:moveTo>
                    <a:pt x="1603" y="0"/>
                  </a:moveTo>
                  <a:lnTo>
                    <a:pt x="1" y="215"/>
                  </a:lnTo>
                  <a:lnTo>
                    <a:pt x="1" y="3217"/>
                  </a:lnTo>
                  <a:lnTo>
                    <a:pt x="1561" y="3217"/>
                  </a:lnTo>
                  <a:lnTo>
                    <a:pt x="1561" y="1615"/>
                  </a:lnTo>
                  <a:lnTo>
                    <a:pt x="1788" y="2749"/>
                  </a:lnTo>
                  <a:lnTo>
                    <a:pt x="1615" y="3217"/>
                  </a:lnTo>
                  <a:lnTo>
                    <a:pt x="2269" y="3217"/>
                  </a:lnTo>
                  <a:cubicBezTo>
                    <a:pt x="1977" y="2323"/>
                    <a:pt x="1603" y="0"/>
                    <a:pt x="1603" y="0"/>
                  </a:cubicBezTo>
                  <a:close/>
                </a:path>
              </a:pathLst>
            </a:custGeom>
            <a:solidFill>
              <a:srgbClr val="2841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1" name="Google Shape;3101;p24"/>
            <p:cNvSpPr/>
            <p:nvPr/>
          </p:nvSpPr>
          <p:spPr>
            <a:xfrm>
              <a:off x="6930995" y="2558628"/>
              <a:ext cx="181327" cy="257087"/>
            </a:xfrm>
            <a:custGeom>
              <a:avLst/>
              <a:gdLst/>
              <a:ahLst/>
              <a:cxnLst/>
              <a:rect l="l" t="t" r="r" b="b"/>
              <a:pathLst>
                <a:path w="2269" h="3217" extrusionOk="0">
                  <a:moveTo>
                    <a:pt x="667" y="0"/>
                  </a:moveTo>
                  <a:cubicBezTo>
                    <a:pt x="667" y="0"/>
                    <a:pt x="292" y="2323"/>
                    <a:pt x="1" y="3217"/>
                  </a:cubicBezTo>
                  <a:lnTo>
                    <a:pt x="654" y="3217"/>
                  </a:lnTo>
                  <a:lnTo>
                    <a:pt x="481" y="2749"/>
                  </a:lnTo>
                  <a:lnTo>
                    <a:pt x="705" y="1615"/>
                  </a:lnTo>
                  <a:lnTo>
                    <a:pt x="705" y="3217"/>
                  </a:lnTo>
                  <a:lnTo>
                    <a:pt x="2269" y="3217"/>
                  </a:lnTo>
                  <a:lnTo>
                    <a:pt x="2269" y="215"/>
                  </a:lnTo>
                  <a:lnTo>
                    <a:pt x="667" y="0"/>
                  </a:lnTo>
                  <a:close/>
                </a:path>
              </a:pathLst>
            </a:custGeom>
            <a:solidFill>
              <a:srgbClr val="2841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2" name="Google Shape;3102;p24"/>
            <p:cNvSpPr/>
            <p:nvPr/>
          </p:nvSpPr>
          <p:spPr>
            <a:xfrm>
              <a:off x="6839094" y="3389651"/>
              <a:ext cx="547418" cy="414040"/>
            </a:xfrm>
            <a:custGeom>
              <a:avLst/>
              <a:gdLst/>
              <a:ahLst/>
              <a:cxnLst/>
              <a:rect l="l" t="t" r="r" b="b"/>
              <a:pathLst>
                <a:path w="6850" h="5181" extrusionOk="0">
                  <a:moveTo>
                    <a:pt x="3419" y="0"/>
                  </a:moveTo>
                  <a:lnTo>
                    <a:pt x="1071" y="93"/>
                  </a:lnTo>
                  <a:cubicBezTo>
                    <a:pt x="1071" y="93"/>
                    <a:pt x="1" y="1775"/>
                    <a:pt x="1109" y="5180"/>
                  </a:cubicBezTo>
                  <a:lnTo>
                    <a:pt x="3153" y="5180"/>
                  </a:lnTo>
                  <a:lnTo>
                    <a:pt x="3153" y="2909"/>
                  </a:lnTo>
                  <a:lnTo>
                    <a:pt x="3698" y="2909"/>
                  </a:lnTo>
                  <a:lnTo>
                    <a:pt x="3698" y="5180"/>
                  </a:lnTo>
                  <a:lnTo>
                    <a:pt x="5741" y="5180"/>
                  </a:lnTo>
                  <a:cubicBezTo>
                    <a:pt x="6850" y="1775"/>
                    <a:pt x="5780" y="93"/>
                    <a:pt x="5780" y="93"/>
                  </a:cubicBezTo>
                  <a:lnTo>
                    <a:pt x="341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3" name="Google Shape;3103;p24"/>
            <p:cNvSpPr/>
            <p:nvPr/>
          </p:nvSpPr>
          <p:spPr>
            <a:xfrm>
              <a:off x="7046230" y="2775194"/>
              <a:ext cx="133218" cy="649549"/>
            </a:xfrm>
            <a:custGeom>
              <a:avLst/>
              <a:gdLst/>
              <a:ahLst/>
              <a:cxnLst/>
              <a:rect l="l" t="t" r="r" b="b"/>
              <a:pathLst>
                <a:path w="1667" h="8128" extrusionOk="0">
                  <a:moveTo>
                    <a:pt x="1666" y="1"/>
                  </a:moveTo>
                  <a:lnTo>
                    <a:pt x="0" y="174"/>
                  </a:lnTo>
                  <a:lnTo>
                    <a:pt x="106" y="8128"/>
                  </a:lnTo>
                  <a:lnTo>
                    <a:pt x="1560" y="8128"/>
                  </a:lnTo>
                  <a:lnTo>
                    <a:pt x="166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4" name="Google Shape;3104;p24"/>
            <p:cNvSpPr/>
            <p:nvPr/>
          </p:nvSpPr>
          <p:spPr>
            <a:xfrm>
              <a:off x="6679106" y="2735797"/>
              <a:ext cx="62014" cy="130102"/>
            </a:xfrm>
            <a:custGeom>
              <a:avLst/>
              <a:gdLst/>
              <a:ahLst/>
              <a:cxnLst/>
              <a:rect l="l" t="t" r="r" b="b"/>
              <a:pathLst>
                <a:path w="776" h="1628" extrusionOk="0">
                  <a:moveTo>
                    <a:pt x="109" y="0"/>
                  </a:moveTo>
                  <a:lnTo>
                    <a:pt x="0" y="1628"/>
                  </a:lnTo>
                  <a:lnTo>
                    <a:pt x="388" y="1628"/>
                  </a:lnTo>
                  <a:lnTo>
                    <a:pt x="776" y="93"/>
                  </a:lnTo>
                  <a:cubicBezTo>
                    <a:pt x="776" y="93"/>
                    <a:pt x="455" y="80"/>
                    <a:pt x="109" y="0"/>
                  </a:cubicBezTo>
                  <a:close/>
                </a:path>
              </a:pathLst>
            </a:custGeom>
            <a:solidFill>
              <a:srgbClr val="2841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5" name="Google Shape;3105;p24"/>
            <p:cNvSpPr/>
            <p:nvPr/>
          </p:nvSpPr>
          <p:spPr>
            <a:xfrm>
              <a:off x="6613017" y="2762009"/>
              <a:ext cx="350108" cy="566278"/>
            </a:xfrm>
            <a:custGeom>
              <a:avLst/>
              <a:gdLst/>
              <a:ahLst/>
              <a:cxnLst/>
              <a:rect l="l" t="t" r="r" b="b"/>
              <a:pathLst>
                <a:path w="4381" h="7086" extrusionOk="0">
                  <a:moveTo>
                    <a:pt x="4289" y="1"/>
                  </a:moveTo>
                  <a:cubicBezTo>
                    <a:pt x="3985" y="1"/>
                    <a:pt x="2989" y="132"/>
                    <a:pt x="2416" y="1767"/>
                  </a:cubicBezTo>
                  <a:cubicBezTo>
                    <a:pt x="1910" y="3424"/>
                    <a:pt x="1830" y="3770"/>
                    <a:pt x="1830" y="3770"/>
                  </a:cubicBezTo>
                  <a:lnTo>
                    <a:pt x="1068" y="1806"/>
                  </a:lnTo>
                  <a:cubicBezTo>
                    <a:pt x="1068" y="1806"/>
                    <a:pt x="1337" y="1767"/>
                    <a:pt x="1295" y="1527"/>
                  </a:cubicBezTo>
                  <a:cubicBezTo>
                    <a:pt x="1561" y="1501"/>
                    <a:pt x="1561" y="1325"/>
                    <a:pt x="1468" y="1194"/>
                  </a:cubicBezTo>
                  <a:cubicBezTo>
                    <a:pt x="1590" y="1034"/>
                    <a:pt x="1548" y="886"/>
                    <a:pt x="1350" y="819"/>
                  </a:cubicBezTo>
                  <a:cubicBezTo>
                    <a:pt x="1161" y="765"/>
                    <a:pt x="936" y="726"/>
                    <a:pt x="936" y="726"/>
                  </a:cubicBezTo>
                  <a:cubicBezTo>
                    <a:pt x="936" y="726"/>
                    <a:pt x="1148" y="604"/>
                    <a:pt x="1270" y="592"/>
                  </a:cubicBezTo>
                  <a:cubicBezTo>
                    <a:pt x="1388" y="579"/>
                    <a:pt x="1603" y="604"/>
                    <a:pt x="1641" y="460"/>
                  </a:cubicBezTo>
                  <a:cubicBezTo>
                    <a:pt x="1665" y="340"/>
                    <a:pt x="1338" y="309"/>
                    <a:pt x="1087" y="309"/>
                  </a:cubicBezTo>
                  <a:cubicBezTo>
                    <a:pt x="1031" y="309"/>
                    <a:pt x="980" y="311"/>
                    <a:pt x="936" y="313"/>
                  </a:cubicBezTo>
                  <a:cubicBezTo>
                    <a:pt x="696" y="326"/>
                    <a:pt x="401" y="524"/>
                    <a:pt x="216" y="752"/>
                  </a:cubicBezTo>
                  <a:cubicBezTo>
                    <a:pt x="14" y="966"/>
                    <a:pt x="1" y="1514"/>
                    <a:pt x="81" y="1847"/>
                  </a:cubicBezTo>
                  <a:cubicBezTo>
                    <a:pt x="148" y="2181"/>
                    <a:pt x="802" y="5785"/>
                    <a:pt x="975" y="6265"/>
                  </a:cubicBezTo>
                  <a:cubicBezTo>
                    <a:pt x="1135" y="6680"/>
                    <a:pt x="1446" y="7085"/>
                    <a:pt x="1915" y="7085"/>
                  </a:cubicBezTo>
                  <a:cubicBezTo>
                    <a:pt x="1990" y="7085"/>
                    <a:pt x="2068" y="7075"/>
                    <a:pt x="2150" y="7053"/>
                  </a:cubicBezTo>
                  <a:cubicBezTo>
                    <a:pt x="2750" y="6906"/>
                    <a:pt x="3083" y="5772"/>
                    <a:pt x="3243" y="5371"/>
                  </a:cubicBezTo>
                  <a:cubicBezTo>
                    <a:pt x="3419" y="4984"/>
                    <a:pt x="3993" y="3504"/>
                    <a:pt x="3993" y="3504"/>
                  </a:cubicBezTo>
                  <a:lnTo>
                    <a:pt x="4380" y="5"/>
                  </a:lnTo>
                  <a:cubicBezTo>
                    <a:pt x="4380" y="5"/>
                    <a:pt x="4347" y="1"/>
                    <a:pt x="4289" y="1"/>
                  </a:cubicBezTo>
                  <a:close/>
                </a:path>
              </a:pathLst>
            </a:custGeom>
            <a:solidFill>
              <a:srgbClr val="00C0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6" name="Google Shape;3106;p24"/>
            <p:cNvSpPr/>
            <p:nvPr/>
          </p:nvSpPr>
          <p:spPr>
            <a:xfrm>
              <a:off x="6776121" y="2762009"/>
              <a:ext cx="187001" cy="345073"/>
            </a:xfrm>
            <a:custGeom>
              <a:avLst/>
              <a:gdLst/>
              <a:ahLst/>
              <a:cxnLst/>
              <a:rect l="l" t="t" r="r" b="b"/>
              <a:pathLst>
                <a:path w="2340" h="4318" extrusionOk="0">
                  <a:moveTo>
                    <a:pt x="2248" y="1"/>
                  </a:moveTo>
                  <a:cubicBezTo>
                    <a:pt x="1944" y="1"/>
                    <a:pt x="948" y="132"/>
                    <a:pt x="375" y="1767"/>
                  </a:cubicBezTo>
                  <a:cubicBezTo>
                    <a:pt x="202" y="2328"/>
                    <a:pt x="81" y="2728"/>
                    <a:pt x="1" y="3023"/>
                  </a:cubicBezTo>
                  <a:cubicBezTo>
                    <a:pt x="363" y="3154"/>
                    <a:pt x="1244" y="3555"/>
                    <a:pt x="1631" y="4317"/>
                  </a:cubicBezTo>
                  <a:cubicBezTo>
                    <a:pt x="1804" y="3888"/>
                    <a:pt x="1952" y="3504"/>
                    <a:pt x="1952" y="3504"/>
                  </a:cubicBezTo>
                  <a:lnTo>
                    <a:pt x="2339" y="5"/>
                  </a:lnTo>
                  <a:cubicBezTo>
                    <a:pt x="2339" y="5"/>
                    <a:pt x="2306" y="1"/>
                    <a:pt x="22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7" name="Google Shape;3107;p24"/>
            <p:cNvSpPr/>
            <p:nvPr/>
          </p:nvSpPr>
          <p:spPr>
            <a:xfrm>
              <a:off x="6694210" y="3254198"/>
              <a:ext cx="108844" cy="74001"/>
            </a:xfrm>
            <a:custGeom>
              <a:avLst/>
              <a:gdLst/>
              <a:ahLst/>
              <a:cxnLst/>
              <a:rect l="l" t="t" r="r" b="b"/>
              <a:pathLst>
                <a:path w="1362" h="926" extrusionOk="0">
                  <a:moveTo>
                    <a:pt x="519" y="0"/>
                  </a:moveTo>
                  <a:cubicBezTo>
                    <a:pt x="321" y="0"/>
                    <a:pt x="132" y="68"/>
                    <a:pt x="0" y="186"/>
                  </a:cubicBezTo>
                  <a:cubicBezTo>
                    <a:pt x="160" y="576"/>
                    <a:pt x="457" y="925"/>
                    <a:pt x="899" y="925"/>
                  </a:cubicBezTo>
                  <a:cubicBezTo>
                    <a:pt x="974" y="925"/>
                    <a:pt x="1052" y="915"/>
                    <a:pt x="1134" y="894"/>
                  </a:cubicBezTo>
                  <a:cubicBezTo>
                    <a:pt x="1215" y="881"/>
                    <a:pt x="1282" y="840"/>
                    <a:pt x="1362" y="788"/>
                  </a:cubicBezTo>
                  <a:cubicBezTo>
                    <a:pt x="1333" y="346"/>
                    <a:pt x="961" y="0"/>
                    <a:pt x="519" y="0"/>
                  </a:cubicBezTo>
                  <a:close/>
                </a:path>
              </a:pathLst>
            </a:custGeom>
            <a:solidFill>
              <a:srgbClr val="00C0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8" name="Google Shape;3108;p24"/>
            <p:cNvSpPr/>
            <p:nvPr/>
          </p:nvSpPr>
          <p:spPr>
            <a:xfrm>
              <a:off x="6776121" y="2959795"/>
              <a:ext cx="151679" cy="147283"/>
            </a:xfrm>
            <a:custGeom>
              <a:avLst/>
              <a:gdLst/>
              <a:ahLst/>
              <a:cxnLst/>
              <a:rect l="l" t="t" r="r" b="b"/>
              <a:pathLst>
                <a:path w="1898" h="1843" extrusionOk="0">
                  <a:moveTo>
                    <a:pt x="161" y="0"/>
                  </a:moveTo>
                  <a:cubicBezTo>
                    <a:pt x="97" y="212"/>
                    <a:pt x="42" y="401"/>
                    <a:pt x="1" y="548"/>
                  </a:cubicBezTo>
                  <a:cubicBezTo>
                    <a:pt x="363" y="679"/>
                    <a:pt x="1244" y="1080"/>
                    <a:pt x="1631" y="1842"/>
                  </a:cubicBezTo>
                  <a:cubicBezTo>
                    <a:pt x="1737" y="1560"/>
                    <a:pt x="1843" y="1307"/>
                    <a:pt x="1897" y="1147"/>
                  </a:cubicBezTo>
                  <a:cubicBezTo>
                    <a:pt x="1378" y="452"/>
                    <a:pt x="561" y="132"/>
                    <a:pt x="161" y="0"/>
                  </a:cubicBezTo>
                  <a:close/>
                </a:path>
              </a:pathLst>
            </a:custGeom>
            <a:solidFill>
              <a:srgbClr val="007C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9" name="Google Shape;3109;p24"/>
            <p:cNvSpPr/>
            <p:nvPr/>
          </p:nvSpPr>
          <p:spPr>
            <a:xfrm>
              <a:off x="6871139" y="2762408"/>
              <a:ext cx="218647" cy="696699"/>
            </a:xfrm>
            <a:custGeom>
              <a:avLst/>
              <a:gdLst/>
              <a:ahLst/>
              <a:cxnLst/>
              <a:rect l="l" t="t" r="r" b="b"/>
              <a:pathLst>
                <a:path w="2736" h="8718" extrusionOk="0">
                  <a:moveTo>
                    <a:pt x="1150" y="0"/>
                  </a:moveTo>
                  <a:cubicBezTo>
                    <a:pt x="442" y="2550"/>
                    <a:pt x="0" y="3819"/>
                    <a:pt x="830" y="4645"/>
                  </a:cubicBezTo>
                  <a:lnTo>
                    <a:pt x="349" y="8410"/>
                  </a:lnTo>
                  <a:cubicBezTo>
                    <a:pt x="349" y="8410"/>
                    <a:pt x="763" y="8717"/>
                    <a:pt x="2736" y="8717"/>
                  </a:cubicBezTo>
                  <a:lnTo>
                    <a:pt x="2736" y="894"/>
                  </a:lnTo>
                  <a:lnTo>
                    <a:pt x="1816" y="199"/>
                  </a:lnTo>
                  <a:cubicBezTo>
                    <a:pt x="1816" y="199"/>
                    <a:pt x="1403" y="55"/>
                    <a:pt x="1150" y="0"/>
                  </a:cubicBez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35000">
                  <a:schemeClr val="accent5"/>
                </a:gs>
                <a:gs pos="49000">
                  <a:schemeClr val="accent4"/>
                </a:gs>
                <a:gs pos="73000">
                  <a:schemeClr val="accent5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0" name="Google Shape;3110;p24"/>
            <p:cNvSpPr/>
            <p:nvPr/>
          </p:nvSpPr>
          <p:spPr>
            <a:xfrm>
              <a:off x="6910537" y="2762408"/>
              <a:ext cx="179249" cy="215611"/>
            </a:xfrm>
            <a:custGeom>
              <a:avLst/>
              <a:gdLst/>
              <a:ahLst/>
              <a:cxnLst/>
              <a:rect l="l" t="t" r="r" b="b"/>
              <a:pathLst>
                <a:path w="2243" h="2698" extrusionOk="0">
                  <a:moveTo>
                    <a:pt x="657" y="0"/>
                  </a:moveTo>
                  <a:cubicBezTo>
                    <a:pt x="375" y="1000"/>
                    <a:pt x="148" y="1788"/>
                    <a:pt x="0" y="2441"/>
                  </a:cubicBezTo>
                  <a:cubicBezTo>
                    <a:pt x="801" y="2602"/>
                    <a:pt x="1778" y="2669"/>
                    <a:pt x="2243" y="2698"/>
                  </a:cubicBezTo>
                  <a:lnTo>
                    <a:pt x="2243" y="894"/>
                  </a:lnTo>
                  <a:lnTo>
                    <a:pt x="1323" y="199"/>
                  </a:lnTo>
                  <a:cubicBezTo>
                    <a:pt x="1323" y="199"/>
                    <a:pt x="910" y="55"/>
                    <a:pt x="657" y="0"/>
                  </a:cubicBezTo>
                  <a:close/>
                </a:path>
              </a:pathLst>
            </a:custGeom>
            <a:solidFill>
              <a:srgbClr val="A105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1" name="Google Shape;3111;p24"/>
            <p:cNvSpPr/>
            <p:nvPr/>
          </p:nvSpPr>
          <p:spPr>
            <a:xfrm>
              <a:off x="6932033" y="3133608"/>
              <a:ext cx="127065" cy="42834"/>
            </a:xfrm>
            <a:custGeom>
              <a:avLst/>
              <a:gdLst/>
              <a:ahLst/>
              <a:cxnLst/>
              <a:rect l="l" t="t" r="r" b="b"/>
              <a:pathLst>
                <a:path w="1590" h="536" extrusionOk="0">
                  <a:moveTo>
                    <a:pt x="68" y="0"/>
                  </a:moveTo>
                  <a:cubicBezTo>
                    <a:pt x="39" y="186"/>
                    <a:pt x="26" y="359"/>
                    <a:pt x="1" y="535"/>
                  </a:cubicBezTo>
                  <a:cubicBezTo>
                    <a:pt x="814" y="414"/>
                    <a:pt x="1589" y="106"/>
                    <a:pt x="1253" y="106"/>
                  </a:cubicBezTo>
                  <a:cubicBezTo>
                    <a:pt x="840" y="106"/>
                    <a:pt x="68" y="0"/>
                    <a:pt x="68" y="0"/>
                  </a:cubicBezTo>
                  <a:close/>
                </a:path>
              </a:pathLst>
            </a:custGeom>
            <a:solidFill>
              <a:srgbClr val="A105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2" name="Google Shape;3112;p24"/>
            <p:cNvSpPr/>
            <p:nvPr/>
          </p:nvSpPr>
          <p:spPr>
            <a:xfrm>
              <a:off x="6910537" y="3270020"/>
              <a:ext cx="118594" cy="70485"/>
            </a:xfrm>
            <a:custGeom>
              <a:avLst/>
              <a:gdLst/>
              <a:ahLst/>
              <a:cxnLst/>
              <a:rect l="l" t="t" r="r" b="b"/>
              <a:pathLst>
                <a:path w="1484" h="882" extrusionOk="0">
                  <a:moveTo>
                    <a:pt x="1243" y="1"/>
                  </a:moveTo>
                  <a:cubicBezTo>
                    <a:pt x="856" y="241"/>
                    <a:pt x="362" y="321"/>
                    <a:pt x="68" y="350"/>
                  </a:cubicBezTo>
                  <a:cubicBezTo>
                    <a:pt x="42" y="549"/>
                    <a:pt x="29" y="722"/>
                    <a:pt x="0" y="882"/>
                  </a:cubicBezTo>
                  <a:cubicBezTo>
                    <a:pt x="763" y="844"/>
                    <a:pt x="1484" y="510"/>
                    <a:pt x="1484" y="510"/>
                  </a:cubicBezTo>
                  <a:lnTo>
                    <a:pt x="1243" y="1"/>
                  </a:lnTo>
                  <a:close/>
                </a:path>
              </a:pathLst>
            </a:custGeom>
            <a:solidFill>
              <a:srgbClr val="A105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3" name="Google Shape;3113;p24"/>
            <p:cNvSpPr/>
            <p:nvPr/>
          </p:nvSpPr>
          <p:spPr>
            <a:xfrm>
              <a:off x="6899029" y="3397003"/>
              <a:ext cx="190757" cy="62094"/>
            </a:xfrm>
            <a:custGeom>
              <a:avLst/>
              <a:gdLst/>
              <a:ahLst/>
              <a:cxnLst/>
              <a:rect l="l" t="t" r="r" b="b"/>
              <a:pathLst>
                <a:path w="2387" h="777" extrusionOk="0">
                  <a:moveTo>
                    <a:pt x="52" y="1"/>
                  </a:moveTo>
                  <a:lnTo>
                    <a:pt x="0" y="469"/>
                  </a:lnTo>
                  <a:cubicBezTo>
                    <a:pt x="0" y="469"/>
                    <a:pt x="414" y="776"/>
                    <a:pt x="2387" y="776"/>
                  </a:cubicBezTo>
                  <a:lnTo>
                    <a:pt x="2387" y="347"/>
                  </a:lnTo>
                  <a:cubicBezTo>
                    <a:pt x="2317" y="350"/>
                    <a:pt x="2225" y="353"/>
                    <a:pt x="2114" y="353"/>
                  </a:cubicBezTo>
                  <a:cubicBezTo>
                    <a:pt x="1661" y="353"/>
                    <a:pt x="899" y="302"/>
                    <a:pt x="52" y="1"/>
                  </a:cubicBezTo>
                  <a:close/>
                </a:path>
              </a:pathLst>
            </a:custGeom>
            <a:solidFill>
              <a:srgbClr val="A105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4" name="Google Shape;3114;p24"/>
            <p:cNvSpPr/>
            <p:nvPr/>
          </p:nvSpPr>
          <p:spPr>
            <a:xfrm>
              <a:off x="6657849" y="2906253"/>
              <a:ext cx="40517" cy="47230"/>
            </a:xfrm>
            <a:custGeom>
              <a:avLst/>
              <a:gdLst/>
              <a:ahLst/>
              <a:cxnLst/>
              <a:rect l="l" t="t" r="r" b="b"/>
              <a:pathLst>
                <a:path w="507" h="591" extrusionOk="0">
                  <a:moveTo>
                    <a:pt x="507" y="1"/>
                  </a:moveTo>
                  <a:lnTo>
                    <a:pt x="119" y="55"/>
                  </a:lnTo>
                  <a:cubicBezTo>
                    <a:pt x="119" y="55"/>
                    <a:pt x="1" y="590"/>
                    <a:pt x="228" y="590"/>
                  </a:cubicBezTo>
                  <a:cubicBezTo>
                    <a:pt x="230" y="590"/>
                    <a:pt x="232" y="590"/>
                    <a:pt x="235" y="590"/>
                  </a:cubicBezTo>
                  <a:cubicBezTo>
                    <a:pt x="441" y="590"/>
                    <a:pt x="507" y="1"/>
                    <a:pt x="507" y="1"/>
                  </a:cubicBezTo>
                  <a:close/>
                </a:path>
              </a:pathLst>
            </a:custGeom>
            <a:solidFill>
              <a:srgbClr val="2841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5" name="Google Shape;3115;p24"/>
            <p:cNvSpPr/>
            <p:nvPr/>
          </p:nvSpPr>
          <p:spPr>
            <a:xfrm>
              <a:off x="7484479" y="2735797"/>
              <a:ext cx="62094" cy="130102"/>
            </a:xfrm>
            <a:custGeom>
              <a:avLst/>
              <a:gdLst/>
              <a:ahLst/>
              <a:cxnLst/>
              <a:rect l="l" t="t" r="r" b="b"/>
              <a:pathLst>
                <a:path w="777" h="1628" extrusionOk="0">
                  <a:moveTo>
                    <a:pt x="654" y="0"/>
                  </a:moveTo>
                  <a:cubicBezTo>
                    <a:pt x="321" y="80"/>
                    <a:pt x="1" y="93"/>
                    <a:pt x="1" y="93"/>
                  </a:cubicBezTo>
                  <a:lnTo>
                    <a:pt x="388" y="1628"/>
                  </a:lnTo>
                  <a:lnTo>
                    <a:pt x="776" y="1628"/>
                  </a:lnTo>
                  <a:lnTo>
                    <a:pt x="654" y="0"/>
                  </a:lnTo>
                  <a:close/>
                </a:path>
              </a:pathLst>
            </a:custGeom>
            <a:solidFill>
              <a:srgbClr val="2841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6" name="Google Shape;3116;p24"/>
            <p:cNvSpPr/>
            <p:nvPr/>
          </p:nvSpPr>
          <p:spPr>
            <a:xfrm>
              <a:off x="7262558" y="2762009"/>
              <a:ext cx="350028" cy="566278"/>
            </a:xfrm>
            <a:custGeom>
              <a:avLst/>
              <a:gdLst/>
              <a:ahLst/>
              <a:cxnLst/>
              <a:rect l="l" t="t" r="r" b="b"/>
              <a:pathLst>
                <a:path w="4380" h="7086" extrusionOk="0">
                  <a:moveTo>
                    <a:pt x="91" y="1"/>
                  </a:moveTo>
                  <a:cubicBezTo>
                    <a:pt x="33" y="1"/>
                    <a:pt x="0" y="5"/>
                    <a:pt x="0" y="5"/>
                  </a:cubicBezTo>
                  <a:lnTo>
                    <a:pt x="388" y="3504"/>
                  </a:lnTo>
                  <a:cubicBezTo>
                    <a:pt x="388" y="3504"/>
                    <a:pt x="961" y="4984"/>
                    <a:pt x="1138" y="5371"/>
                  </a:cubicBezTo>
                  <a:cubicBezTo>
                    <a:pt x="1298" y="5772"/>
                    <a:pt x="1631" y="6906"/>
                    <a:pt x="2230" y="7053"/>
                  </a:cubicBezTo>
                  <a:cubicBezTo>
                    <a:pt x="2312" y="7075"/>
                    <a:pt x="2391" y="7085"/>
                    <a:pt x="2465" y="7085"/>
                  </a:cubicBezTo>
                  <a:cubicBezTo>
                    <a:pt x="2934" y="7085"/>
                    <a:pt x="3245" y="6680"/>
                    <a:pt x="3406" y="6265"/>
                  </a:cubicBezTo>
                  <a:cubicBezTo>
                    <a:pt x="3579" y="5785"/>
                    <a:pt x="4232" y="2181"/>
                    <a:pt x="4299" y="1847"/>
                  </a:cubicBezTo>
                  <a:cubicBezTo>
                    <a:pt x="4380" y="1514"/>
                    <a:pt x="4367" y="966"/>
                    <a:pt x="4165" y="752"/>
                  </a:cubicBezTo>
                  <a:cubicBezTo>
                    <a:pt x="3966" y="524"/>
                    <a:pt x="3684" y="326"/>
                    <a:pt x="3444" y="313"/>
                  </a:cubicBezTo>
                  <a:cubicBezTo>
                    <a:pt x="3401" y="311"/>
                    <a:pt x="3349" y="309"/>
                    <a:pt x="3294" y="309"/>
                  </a:cubicBezTo>
                  <a:cubicBezTo>
                    <a:pt x="3043" y="309"/>
                    <a:pt x="2716" y="340"/>
                    <a:pt x="2739" y="460"/>
                  </a:cubicBezTo>
                  <a:cubicBezTo>
                    <a:pt x="2765" y="604"/>
                    <a:pt x="2992" y="579"/>
                    <a:pt x="3111" y="592"/>
                  </a:cubicBezTo>
                  <a:cubicBezTo>
                    <a:pt x="3233" y="604"/>
                    <a:pt x="3444" y="726"/>
                    <a:pt x="3444" y="726"/>
                  </a:cubicBezTo>
                  <a:cubicBezTo>
                    <a:pt x="3444" y="726"/>
                    <a:pt x="3220" y="765"/>
                    <a:pt x="3018" y="819"/>
                  </a:cubicBezTo>
                  <a:cubicBezTo>
                    <a:pt x="2832" y="886"/>
                    <a:pt x="2778" y="1034"/>
                    <a:pt x="2900" y="1194"/>
                  </a:cubicBezTo>
                  <a:cubicBezTo>
                    <a:pt x="2819" y="1325"/>
                    <a:pt x="2819" y="1501"/>
                    <a:pt x="3085" y="1527"/>
                  </a:cubicBezTo>
                  <a:cubicBezTo>
                    <a:pt x="3044" y="1767"/>
                    <a:pt x="3313" y="1806"/>
                    <a:pt x="3313" y="1806"/>
                  </a:cubicBezTo>
                  <a:lnTo>
                    <a:pt x="2538" y="3770"/>
                  </a:lnTo>
                  <a:cubicBezTo>
                    <a:pt x="2538" y="3770"/>
                    <a:pt x="2470" y="3424"/>
                    <a:pt x="1964" y="1767"/>
                  </a:cubicBezTo>
                  <a:cubicBezTo>
                    <a:pt x="1391" y="132"/>
                    <a:pt x="396" y="1"/>
                    <a:pt x="91" y="1"/>
                  </a:cubicBezTo>
                  <a:close/>
                </a:path>
              </a:pathLst>
            </a:custGeom>
            <a:solidFill>
              <a:srgbClr val="00C0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7" name="Google Shape;3117;p24"/>
            <p:cNvSpPr/>
            <p:nvPr/>
          </p:nvSpPr>
          <p:spPr>
            <a:xfrm>
              <a:off x="7262558" y="2762009"/>
              <a:ext cx="186921" cy="345073"/>
            </a:xfrm>
            <a:custGeom>
              <a:avLst/>
              <a:gdLst/>
              <a:ahLst/>
              <a:cxnLst/>
              <a:rect l="l" t="t" r="r" b="b"/>
              <a:pathLst>
                <a:path w="2339" h="4318" extrusionOk="0">
                  <a:moveTo>
                    <a:pt x="91" y="1"/>
                  </a:moveTo>
                  <a:cubicBezTo>
                    <a:pt x="33" y="1"/>
                    <a:pt x="0" y="5"/>
                    <a:pt x="0" y="5"/>
                  </a:cubicBezTo>
                  <a:lnTo>
                    <a:pt x="388" y="3504"/>
                  </a:lnTo>
                  <a:cubicBezTo>
                    <a:pt x="388" y="3504"/>
                    <a:pt x="535" y="3888"/>
                    <a:pt x="708" y="4317"/>
                  </a:cubicBezTo>
                  <a:cubicBezTo>
                    <a:pt x="1096" y="3555"/>
                    <a:pt x="1977" y="3154"/>
                    <a:pt x="2339" y="3023"/>
                  </a:cubicBezTo>
                  <a:cubicBezTo>
                    <a:pt x="2259" y="2728"/>
                    <a:pt x="2124" y="2328"/>
                    <a:pt x="1964" y="1767"/>
                  </a:cubicBezTo>
                  <a:cubicBezTo>
                    <a:pt x="1391" y="132"/>
                    <a:pt x="396" y="1"/>
                    <a:pt x="9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8" name="Google Shape;3118;p24"/>
            <p:cNvSpPr/>
            <p:nvPr/>
          </p:nvSpPr>
          <p:spPr>
            <a:xfrm>
              <a:off x="7422545" y="3254198"/>
              <a:ext cx="108924" cy="74001"/>
            </a:xfrm>
            <a:custGeom>
              <a:avLst/>
              <a:gdLst/>
              <a:ahLst/>
              <a:cxnLst/>
              <a:rect l="l" t="t" r="r" b="b"/>
              <a:pathLst>
                <a:path w="1363" h="926" extrusionOk="0">
                  <a:moveTo>
                    <a:pt x="843" y="0"/>
                  </a:moveTo>
                  <a:cubicBezTo>
                    <a:pt x="388" y="0"/>
                    <a:pt x="29" y="346"/>
                    <a:pt x="1" y="788"/>
                  </a:cubicBezTo>
                  <a:cubicBezTo>
                    <a:pt x="68" y="840"/>
                    <a:pt x="148" y="881"/>
                    <a:pt x="228" y="894"/>
                  </a:cubicBezTo>
                  <a:cubicBezTo>
                    <a:pt x="309" y="915"/>
                    <a:pt x="386" y="925"/>
                    <a:pt x="459" y="925"/>
                  </a:cubicBezTo>
                  <a:cubicBezTo>
                    <a:pt x="896" y="925"/>
                    <a:pt x="1203" y="576"/>
                    <a:pt x="1362" y="186"/>
                  </a:cubicBezTo>
                  <a:cubicBezTo>
                    <a:pt x="1218" y="68"/>
                    <a:pt x="1042" y="0"/>
                    <a:pt x="843" y="0"/>
                  </a:cubicBezTo>
                  <a:close/>
                </a:path>
              </a:pathLst>
            </a:custGeom>
            <a:solidFill>
              <a:srgbClr val="00C0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9" name="Google Shape;3119;p24"/>
            <p:cNvSpPr/>
            <p:nvPr/>
          </p:nvSpPr>
          <p:spPr>
            <a:xfrm>
              <a:off x="7297879" y="2959795"/>
              <a:ext cx="151599" cy="147283"/>
            </a:xfrm>
            <a:custGeom>
              <a:avLst/>
              <a:gdLst/>
              <a:ahLst/>
              <a:cxnLst/>
              <a:rect l="l" t="t" r="r" b="b"/>
              <a:pathLst>
                <a:path w="1897" h="1843" extrusionOk="0">
                  <a:moveTo>
                    <a:pt x="1737" y="0"/>
                  </a:moveTo>
                  <a:cubicBezTo>
                    <a:pt x="1320" y="132"/>
                    <a:pt x="519" y="452"/>
                    <a:pt x="0" y="1147"/>
                  </a:cubicBezTo>
                  <a:cubicBezTo>
                    <a:pt x="55" y="1307"/>
                    <a:pt x="161" y="1560"/>
                    <a:pt x="266" y="1842"/>
                  </a:cubicBezTo>
                  <a:cubicBezTo>
                    <a:pt x="654" y="1080"/>
                    <a:pt x="1535" y="679"/>
                    <a:pt x="1897" y="548"/>
                  </a:cubicBezTo>
                  <a:cubicBezTo>
                    <a:pt x="1855" y="401"/>
                    <a:pt x="1801" y="212"/>
                    <a:pt x="1737" y="0"/>
                  </a:cubicBezTo>
                  <a:close/>
                </a:path>
              </a:pathLst>
            </a:custGeom>
            <a:solidFill>
              <a:srgbClr val="007C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0" name="Google Shape;3120;p24"/>
            <p:cNvSpPr/>
            <p:nvPr/>
          </p:nvSpPr>
          <p:spPr>
            <a:xfrm>
              <a:off x="7135814" y="2762408"/>
              <a:ext cx="218727" cy="696699"/>
            </a:xfrm>
            <a:custGeom>
              <a:avLst/>
              <a:gdLst/>
              <a:ahLst/>
              <a:cxnLst/>
              <a:rect l="l" t="t" r="r" b="b"/>
              <a:pathLst>
                <a:path w="2737" h="8718" extrusionOk="0">
                  <a:moveTo>
                    <a:pt x="1586" y="0"/>
                  </a:moveTo>
                  <a:cubicBezTo>
                    <a:pt x="1333" y="55"/>
                    <a:pt x="920" y="199"/>
                    <a:pt x="920" y="199"/>
                  </a:cubicBezTo>
                  <a:lnTo>
                    <a:pt x="1" y="894"/>
                  </a:lnTo>
                  <a:lnTo>
                    <a:pt x="1" y="8717"/>
                  </a:lnTo>
                  <a:cubicBezTo>
                    <a:pt x="1974" y="8717"/>
                    <a:pt x="2387" y="8410"/>
                    <a:pt x="2387" y="8410"/>
                  </a:cubicBezTo>
                  <a:lnTo>
                    <a:pt x="1907" y="4645"/>
                  </a:lnTo>
                  <a:cubicBezTo>
                    <a:pt x="2736" y="3819"/>
                    <a:pt x="2294" y="2550"/>
                    <a:pt x="1586" y="0"/>
                  </a:cubicBez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35000">
                  <a:schemeClr val="accent5"/>
                </a:gs>
                <a:gs pos="49000">
                  <a:schemeClr val="accent4"/>
                </a:gs>
                <a:gs pos="73000">
                  <a:schemeClr val="accent5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1" name="Google Shape;3121;p24"/>
            <p:cNvSpPr/>
            <p:nvPr/>
          </p:nvSpPr>
          <p:spPr>
            <a:xfrm>
              <a:off x="7135814" y="2762408"/>
              <a:ext cx="177971" cy="215611"/>
            </a:xfrm>
            <a:custGeom>
              <a:avLst/>
              <a:gdLst/>
              <a:ahLst/>
              <a:cxnLst/>
              <a:rect l="l" t="t" r="r" b="b"/>
              <a:pathLst>
                <a:path w="2227" h="2698" extrusionOk="0">
                  <a:moveTo>
                    <a:pt x="1586" y="0"/>
                  </a:moveTo>
                  <a:cubicBezTo>
                    <a:pt x="1333" y="55"/>
                    <a:pt x="920" y="199"/>
                    <a:pt x="920" y="199"/>
                  </a:cubicBezTo>
                  <a:lnTo>
                    <a:pt x="1" y="894"/>
                  </a:lnTo>
                  <a:lnTo>
                    <a:pt x="1" y="2698"/>
                  </a:lnTo>
                  <a:cubicBezTo>
                    <a:pt x="465" y="2669"/>
                    <a:pt x="1442" y="2602"/>
                    <a:pt x="2227" y="2441"/>
                  </a:cubicBezTo>
                  <a:cubicBezTo>
                    <a:pt x="2096" y="1788"/>
                    <a:pt x="1868" y="1000"/>
                    <a:pt x="1586" y="0"/>
                  </a:cubicBezTo>
                  <a:close/>
                </a:path>
              </a:pathLst>
            </a:custGeom>
            <a:solidFill>
              <a:srgbClr val="A105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2" name="Google Shape;3122;p24"/>
            <p:cNvSpPr/>
            <p:nvPr/>
          </p:nvSpPr>
          <p:spPr>
            <a:xfrm>
              <a:off x="6955368" y="2294753"/>
              <a:ext cx="324375" cy="163586"/>
            </a:xfrm>
            <a:custGeom>
              <a:avLst/>
              <a:gdLst/>
              <a:ahLst/>
              <a:cxnLst/>
              <a:rect l="l" t="t" r="r" b="b"/>
              <a:pathLst>
                <a:path w="4059" h="2047" extrusionOk="0">
                  <a:moveTo>
                    <a:pt x="1862" y="1"/>
                  </a:moveTo>
                  <a:cubicBezTo>
                    <a:pt x="1605" y="1"/>
                    <a:pt x="1321" y="37"/>
                    <a:pt x="1028" y="140"/>
                  </a:cubicBezTo>
                  <a:cubicBezTo>
                    <a:pt x="0" y="512"/>
                    <a:pt x="67" y="1435"/>
                    <a:pt x="147" y="1874"/>
                  </a:cubicBezTo>
                  <a:lnTo>
                    <a:pt x="1964" y="2047"/>
                  </a:lnTo>
                  <a:lnTo>
                    <a:pt x="3819" y="1915"/>
                  </a:lnTo>
                  <a:cubicBezTo>
                    <a:pt x="3819" y="1915"/>
                    <a:pt x="4059" y="900"/>
                    <a:pt x="3325" y="406"/>
                  </a:cubicBezTo>
                  <a:cubicBezTo>
                    <a:pt x="3467" y="358"/>
                    <a:pt x="3467" y="317"/>
                    <a:pt x="3349" y="317"/>
                  </a:cubicBezTo>
                  <a:cubicBezTo>
                    <a:pt x="3302" y="317"/>
                    <a:pt x="3236" y="323"/>
                    <a:pt x="3152" y="339"/>
                  </a:cubicBezTo>
                  <a:cubicBezTo>
                    <a:pt x="3119" y="152"/>
                    <a:pt x="3076" y="86"/>
                    <a:pt x="3041" y="86"/>
                  </a:cubicBezTo>
                  <a:cubicBezTo>
                    <a:pt x="3006" y="86"/>
                    <a:pt x="2979" y="153"/>
                    <a:pt x="2979" y="233"/>
                  </a:cubicBezTo>
                  <a:cubicBezTo>
                    <a:pt x="2979" y="233"/>
                    <a:pt x="2507" y="1"/>
                    <a:pt x="1862" y="1"/>
                  </a:cubicBezTo>
                  <a:close/>
                </a:path>
              </a:pathLst>
            </a:custGeom>
            <a:solidFill>
              <a:srgbClr val="2841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3" name="Google Shape;3123;p24"/>
            <p:cNvSpPr/>
            <p:nvPr/>
          </p:nvSpPr>
          <p:spPr>
            <a:xfrm>
              <a:off x="7143246" y="2716298"/>
              <a:ext cx="58738" cy="49228"/>
            </a:xfrm>
            <a:custGeom>
              <a:avLst/>
              <a:gdLst/>
              <a:ahLst/>
              <a:cxnLst/>
              <a:rect l="l" t="t" r="r" b="b"/>
              <a:pathLst>
                <a:path w="735" h="616" extrusionOk="0">
                  <a:moveTo>
                    <a:pt x="147" y="0"/>
                  </a:moveTo>
                  <a:cubicBezTo>
                    <a:pt x="60" y="0"/>
                    <a:pt x="0" y="4"/>
                    <a:pt x="0" y="4"/>
                  </a:cubicBezTo>
                  <a:lnTo>
                    <a:pt x="161" y="616"/>
                  </a:lnTo>
                  <a:cubicBezTo>
                    <a:pt x="161" y="616"/>
                    <a:pt x="708" y="430"/>
                    <a:pt x="734" y="84"/>
                  </a:cubicBezTo>
                  <a:cubicBezTo>
                    <a:pt x="577" y="13"/>
                    <a:pt x="312" y="0"/>
                    <a:pt x="147" y="0"/>
                  </a:cubicBezTo>
                  <a:close/>
                </a:path>
              </a:pathLst>
            </a:custGeom>
            <a:solidFill>
              <a:srgbClr val="CD0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4" name="Google Shape;3124;p24"/>
            <p:cNvSpPr/>
            <p:nvPr/>
          </p:nvSpPr>
          <p:spPr>
            <a:xfrm>
              <a:off x="7023695" y="2716298"/>
              <a:ext cx="58658" cy="49228"/>
            </a:xfrm>
            <a:custGeom>
              <a:avLst/>
              <a:gdLst/>
              <a:ahLst/>
              <a:cxnLst/>
              <a:rect l="l" t="t" r="r" b="b"/>
              <a:pathLst>
                <a:path w="734" h="616" extrusionOk="0">
                  <a:moveTo>
                    <a:pt x="588" y="0"/>
                  </a:moveTo>
                  <a:cubicBezTo>
                    <a:pt x="423" y="0"/>
                    <a:pt x="157" y="13"/>
                    <a:pt x="0" y="84"/>
                  </a:cubicBezTo>
                  <a:cubicBezTo>
                    <a:pt x="13" y="430"/>
                    <a:pt x="574" y="616"/>
                    <a:pt x="574" y="616"/>
                  </a:cubicBezTo>
                  <a:lnTo>
                    <a:pt x="734" y="4"/>
                  </a:lnTo>
                  <a:cubicBezTo>
                    <a:pt x="734" y="4"/>
                    <a:pt x="675" y="0"/>
                    <a:pt x="588" y="0"/>
                  </a:cubicBezTo>
                  <a:close/>
                </a:path>
              </a:pathLst>
            </a:custGeom>
            <a:solidFill>
              <a:srgbClr val="CD0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5" name="Google Shape;3125;p24"/>
            <p:cNvSpPr/>
            <p:nvPr/>
          </p:nvSpPr>
          <p:spPr>
            <a:xfrm>
              <a:off x="7022656" y="2665393"/>
              <a:ext cx="179329" cy="162148"/>
            </a:xfrm>
            <a:custGeom>
              <a:avLst/>
              <a:gdLst/>
              <a:ahLst/>
              <a:cxnLst/>
              <a:rect l="l" t="t" r="r" b="b"/>
              <a:pathLst>
                <a:path w="2244" h="2029" extrusionOk="0">
                  <a:moveTo>
                    <a:pt x="536" y="0"/>
                  </a:moveTo>
                  <a:cubicBezTo>
                    <a:pt x="536" y="0"/>
                    <a:pt x="628" y="1442"/>
                    <a:pt x="1" y="1602"/>
                  </a:cubicBezTo>
                  <a:cubicBezTo>
                    <a:pt x="641" y="2028"/>
                    <a:pt x="840" y="2028"/>
                    <a:pt x="1122" y="2028"/>
                  </a:cubicBezTo>
                  <a:cubicBezTo>
                    <a:pt x="1401" y="2028"/>
                    <a:pt x="1602" y="2028"/>
                    <a:pt x="2243" y="1602"/>
                  </a:cubicBezTo>
                  <a:cubicBezTo>
                    <a:pt x="1615" y="1442"/>
                    <a:pt x="1695" y="0"/>
                    <a:pt x="1695" y="0"/>
                  </a:cubicBezTo>
                  <a:lnTo>
                    <a:pt x="1695" y="0"/>
                  </a:lnTo>
                  <a:lnTo>
                    <a:pt x="1122" y="80"/>
                  </a:lnTo>
                  <a:lnTo>
                    <a:pt x="536" y="0"/>
                  </a:lnTo>
                  <a:close/>
                </a:path>
              </a:pathLst>
            </a:custGeom>
            <a:solidFill>
              <a:srgbClr val="00C0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6" name="Google Shape;3126;p24"/>
            <p:cNvSpPr/>
            <p:nvPr/>
          </p:nvSpPr>
          <p:spPr>
            <a:xfrm>
              <a:off x="6920286" y="2468006"/>
              <a:ext cx="103490" cy="139132"/>
            </a:xfrm>
            <a:custGeom>
              <a:avLst/>
              <a:gdLst/>
              <a:ahLst/>
              <a:cxnLst/>
              <a:rect l="l" t="t" r="r" b="b"/>
              <a:pathLst>
                <a:path w="1295" h="1741" extrusionOk="0">
                  <a:moveTo>
                    <a:pt x="839" y="0"/>
                  </a:moveTo>
                  <a:cubicBezTo>
                    <a:pt x="839" y="0"/>
                    <a:pt x="186" y="135"/>
                    <a:pt x="93" y="295"/>
                  </a:cubicBezTo>
                  <a:cubicBezTo>
                    <a:pt x="0" y="439"/>
                    <a:pt x="80" y="1282"/>
                    <a:pt x="295" y="1535"/>
                  </a:cubicBezTo>
                  <a:cubicBezTo>
                    <a:pt x="445" y="1715"/>
                    <a:pt x="888" y="1741"/>
                    <a:pt x="1131" y="1741"/>
                  </a:cubicBezTo>
                  <a:cubicBezTo>
                    <a:pt x="1229" y="1741"/>
                    <a:pt x="1294" y="1737"/>
                    <a:pt x="1294" y="1737"/>
                  </a:cubicBezTo>
                  <a:lnTo>
                    <a:pt x="10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7" name="Google Shape;3127;p24"/>
            <p:cNvSpPr/>
            <p:nvPr/>
          </p:nvSpPr>
          <p:spPr>
            <a:xfrm>
              <a:off x="6920286" y="2480792"/>
              <a:ext cx="39478" cy="120672"/>
            </a:xfrm>
            <a:custGeom>
              <a:avLst/>
              <a:gdLst/>
              <a:ahLst/>
              <a:cxnLst/>
              <a:rect l="l" t="t" r="r" b="b"/>
              <a:pathLst>
                <a:path w="494" h="1510" extrusionOk="0">
                  <a:moveTo>
                    <a:pt x="295" y="0"/>
                  </a:moveTo>
                  <a:cubicBezTo>
                    <a:pt x="199" y="39"/>
                    <a:pt x="119" y="81"/>
                    <a:pt x="93" y="135"/>
                  </a:cubicBezTo>
                  <a:cubicBezTo>
                    <a:pt x="0" y="279"/>
                    <a:pt x="80" y="1122"/>
                    <a:pt x="295" y="1375"/>
                  </a:cubicBezTo>
                  <a:cubicBezTo>
                    <a:pt x="333" y="1429"/>
                    <a:pt x="413" y="1468"/>
                    <a:pt x="494" y="1509"/>
                  </a:cubicBezTo>
                  <a:cubicBezTo>
                    <a:pt x="333" y="1000"/>
                    <a:pt x="295" y="321"/>
                    <a:pt x="295" y="0"/>
                  </a:cubicBezTo>
                  <a:close/>
                </a:path>
              </a:pathLst>
            </a:custGeom>
            <a:solidFill>
              <a:srgbClr val="FF24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8" name="Google Shape;3128;p24"/>
            <p:cNvSpPr/>
            <p:nvPr/>
          </p:nvSpPr>
          <p:spPr>
            <a:xfrm>
              <a:off x="6953291" y="2468006"/>
              <a:ext cx="70485" cy="139851"/>
            </a:xfrm>
            <a:custGeom>
              <a:avLst/>
              <a:gdLst/>
              <a:ahLst/>
              <a:cxnLst/>
              <a:rect l="l" t="t" r="r" b="b"/>
              <a:pathLst>
                <a:path w="882" h="1750" extrusionOk="0">
                  <a:moveTo>
                    <a:pt x="426" y="0"/>
                  </a:moveTo>
                  <a:cubicBezTo>
                    <a:pt x="426" y="0"/>
                    <a:pt x="202" y="55"/>
                    <a:pt x="0" y="119"/>
                  </a:cubicBezTo>
                  <a:cubicBezTo>
                    <a:pt x="0" y="359"/>
                    <a:pt x="42" y="1134"/>
                    <a:pt x="253" y="1269"/>
                  </a:cubicBezTo>
                  <a:cubicBezTo>
                    <a:pt x="419" y="1390"/>
                    <a:pt x="520" y="1401"/>
                    <a:pt x="551" y="1401"/>
                  </a:cubicBezTo>
                  <a:cubicBezTo>
                    <a:pt x="558" y="1401"/>
                    <a:pt x="561" y="1400"/>
                    <a:pt x="561" y="1400"/>
                  </a:cubicBezTo>
                  <a:lnTo>
                    <a:pt x="667" y="1749"/>
                  </a:lnTo>
                  <a:cubicBezTo>
                    <a:pt x="788" y="1749"/>
                    <a:pt x="881" y="1737"/>
                    <a:pt x="881" y="1737"/>
                  </a:cubicBezTo>
                  <a:lnTo>
                    <a:pt x="667" y="0"/>
                  </a:lnTo>
                  <a:close/>
                </a:path>
              </a:pathLst>
            </a:custGeom>
            <a:solidFill>
              <a:srgbClr val="007C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9" name="Google Shape;3129;p24"/>
            <p:cNvSpPr/>
            <p:nvPr/>
          </p:nvSpPr>
          <p:spPr>
            <a:xfrm>
              <a:off x="7201903" y="2468006"/>
              <a:ext cx="103490" cy="139132"/>
            </a:xfrm>
            <a:custGeom>
              <a:avLst/>
              <a:gdLst/>
              <a:ahLst/>
              <a:cxnLst/>
              <a:rect l="l" t="t" r="r" b="b"/>
              <a:pathLst>
                <a:path w="1295" h="1741" extrusionOk="0">
                  <a:moveTo>
                    <a:pt x="215" y="0"/>
                  </a:moveTo>
                  <a:lnTo>
                    <a:pt x="0" y="1737"/>
                  </a:lnTo>
                  <a:cubicBezTo>
                    <a:pt x="0" y="1737"/>
                    <a:pt x="66" y="1741"/>
                    <a:pt x="164" y="1741"/>
                  </a:cubicBezTo>
                  <a:cubicBezTo>
                    <a:pt x="407" y="1741"/>
                    <a:pt x="849" y="1715"/>
                    <a:pt x="1000" y="1535"/>
                  </a:cubicBezTo>
                  <a:cubicBezTo>
                    <a:pt x="1201" y="1282"/>
                    <a:pt x="1294" y="439"/>
                    <a:pt x="1201" y="295"/>
                  </a:cubicBezTo>
                  <a:cubicBezTo>
                    <a:pt x="1108" y="135"/>
                    <a:pt x="439" y="0"/>
                    <a:pt x="43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0" name="Google Shape;3130;p24"/>
            <p:cNvSpPr/>
            <p:nvPr/>
          </p:nvSpPr>
          <p:spPr>
            <a:xfrm>
              <a:off x="7265834" y="2480792"/>
              <a:ext cx="39558" cy="120672"/>
            </a:xfrm>
            <a:custGeom>
              <a:avLst/>
              <a:gdLst/>
              <a:ahLst/>
              <a:cxnLst/>
              <a:rect l="l" t="t" r="r" b="b"/>
              <a:pathLst>
                <a:path w="495" h="1510" extrusionOk="0">
                  <a:moveTo>
                    <a:pt x="200" y="0"/>
                  </a:moveTo>
                  <a:cubicBezTo>
                    <a:pt x="187" y="321"/>
                    <a:pt x="161" y="1000"/>
                    <a:pt x="1" y="1509"/>
                  </a:cubicBezTo>
                  <a:cubicBezTo>
                    <a:pt x="81" y="1468"/>
                    <a:pt x="148" y="1429"/>
                    <a:pt x="200" y="1375"/>
                  </a:cubicBezTo>
                  <a:cubicBezTo>
                    <a:pt x="401" y="1122"/>
                    <a:pt x="494" y="279"/>
                    <a:pt x="401" y="135"/>
                  </a:cubicBezTo>
                  <a:cubicBezTo>
                    <a:pt x="376" y="81"/>
                    <a:pt x="296" y="39"/>
                    <a:pt x="200" y="0"/>
                  </a:cubicBezTo>
                  <a:close/>
                </a:path>
              </a:pathLst>
            </a:custGeom>
            <a:solidFill>
              <a:srgbClr val="FF24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1" name="Google Shape;3131;p24"/>
            <p:cNvSpPr/>
            <p:nvPr/>
          </p:nvSpPr>
          <p:spPr>
            <a:xfrm>
              <a:off x="7201903" y="2468006"/>
              <a:ext cx="70485" cy="139851"/>
            </a:xfrm>
            <a:custGeom>
              <a:avLst/>
              <a:gdLst/>
              <a:ahLst/>
              <a:cxnLst/>
              <a:rect l="l" t="t" r="r" b="b"/>
              <a:pathLst>
                <a:path w="882" h="1750" extrusionOk="0">
                  <a:moveTo>
                    <a:pt x="215" y="0"/>
                  </a:moveTo>
                  <a:lnTo>
                    <a:pt x="0" y="1737"/>
                  </a:lnTo>
                  <a:cubicBezTo>
                    <a:pt x="0" y="1737"/>
                    <a:pt x="80" y="1749"/>
                    <a:pt x="215" y="1749"/>
                  </a:cubicBezTo>
                  <a:lnTo>
                    <a:pt x="320" y="1400"/>
                  </a:lnTo>
                  <a:cubicBezTo>
                    <a:pt x="320" y="1400"/>
                    <a:pt x="324" y="1401"/>
                    <a:pt x="330" y="1401"/>
                  </a:cubicBezTo>
                  <a:cubicBezTo>
                    <a:pt x="361" y="1401"/>
                    <a:pt x="462" y="1390"/>
                    <a:pt x="628" y="1269"/>
                  </a:cubicBezTo>
                  <a:cubicBezTo>
                    <a:pt x="839" y="1134"/>
                    <a:pt x="868" y="359"/>
                    <a:pt x="881" y="119"/>
                  </a:cubicBezTo>
                  <a:cubicBezTo>
                    <a:pt x="666" y="55"/>
                    <a:pt x="439" y="0"/>
                    <a:pt x="439" y="0"/>
                  </a:cubicBezTo>
                  <a:close/>
                </a:path>
              </a:pathLst>
            </a:custGeom>
            <a:solidFill>
              <a:srgbClr val="007C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2" name="Google Shape;3132;p24"/>
            <p:cNvSpPr/>
            <p:nvPr/>
          </p:nvSpPr>
          <p:spPr>
            <a:xfrm>
              <a:off x="7064131" y="2665393"/>
              <a:ext cx="94060" cy="55621"/>
            </a:xfrm>
            <a:custGeom>
              <a:avLst/>
              <a:gdLst/>
              <a:ahLst/>
              <a:cxnLst/>
              <a:rect l="l" t="t" r="r" b="b"/>
              <a:pathLst>
                <a:path w="1177" h="696" extrusionOk="0">
                  <a:moveTo>
                    <a:pt x="17" y="0"/>
                  </a:moveTo>
                  <a:cubicBezTo>
                    <a:pt x="17" y="0"/>
                    <a:pt x="42" y="321"/>
                    <a:pt x="1" y="679"/>
                  </a:cubicBezTo>
                  <a:cubicBezTo>
                    <a:pt x="79" y="690"/>
                    <a:pt x="152" y="695"/>
                    <a:pt x="222" y="695"/>
                  </a:cubicBezTo>
                  <a:cubicBezTo>
                    <a:pt x="922" y="695"/>
                    <a:pt x="1176" y="186"/>
                    <a:pt x="1176" y="186"/>
                  </a:cubicBezTo>
                  <a:lnTo>
                    <a:pt x="750" y="67"/>
                  </a:lnTo>
                  <a:lnTo>
                    <a:pt x="603" y="80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3" name="Google Shape;3133;p24"/>
            <p:cNvSpPr/>
            <p:nvPr/>
          </p:nvSpPr>
          <p:spPr>
            <a:xfrm>
              <a:off x="7001399" y="2481831"/>
              <a:ext cx="222803" cy="212334"/>
            </a:xfrm>
            <a:custGeom>
              <a:avLst/>
              <a:gdLst/>
              <a:ahLst/>
              <a:cxnLst/>
              <a:rect l="l" t="t" r="r" b="b"/>
              <a:pathLst>
                <a:path w="2788" h="2657" extrusionOk="0">
                  <a:moveTo>
                    <a:pt x="1388" y="0"/>
                  </a:moveTo>
                  <a:lnTo>
                    <a:pt x="1" y="266"/>
                  </a:lnTo>
                  <a:cubicBezTo>
                    <a:pt x="1" y="266"/>
                    <a:pt x="65" y="2656"/>
                    <a:pt x="1388" y="2656"/>
                  </a:cubicBezTo>
                  <a:cubicBezTo>
                    <a:pt x="2708" y="2656"/>
                    <a:pt x="2788" y="266"/>
                    <a:pt x="2788" y="266"/>
                  </a:cubicBezTo>
                  <a:lnTo>
                    <a:pt x="1388" y="0"/>
                  </a:lnTo>
                  <a:close/>
                </a:path>
              </a:pathLst>
            </a:custGeom>
            <a:solidFill>
              <a:srgbClr val="00C0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4" name="Google Shape;3134;p24"/>
            <p:cNvSpPr/>
            <p:nvPr/>
          </p:nvSpPr>
          <p:spPr>
            <a:xfrm>
              <a:off x="7002438" y="2522267"/>
              <a:ext cx="220725" cy="59217"/>
            </a:xfrm>
            <a:custGeom>
              <a:avLst/>
              <a:gdLst/>
              <a:ahLst/>
              <a:cxnLst/>
              <a:rect l="l" t="t" r="r" b="b"/>
              <a:pathLst>
                <a:path w="2762" h="741" extrusionOk="0">
                  <a:moveTo>
                    <a:pt x="2762" y="0"/>
                  </a:moveTo>
                  <a:lnTo>
                    <a:pt x="0" y="68"/>
                  </a:lnTo>
                  <a:cubicBezTo>
                    <a:pt x="26" y="241"/>
                    <a:pt x="68" y="481"/>
                    <a:pt x="119" y="737"/>
                  </a:cubicBezTo>
                  <a:cubicBezTo>
                    <a:pt x="168" y="739"/>
                    <a:pt x="215" y="740"/>
                    <a:pt x="260" y="740"/>
                  </a:cubicBezTo>
                  <a:cubicBezTo>
                    <a:pt x="791" y="740"/>
                    <a:pt x="981" y="604"/>
                    <a:pt x="1215" y="468"/>
                  </a:cubicBezTo>
                  <a:cubicBezTo>
                    <a:pt x="1285" y="426"/>
                    <a:pt x="1335" y="409"/>
                    <a:pt x="1377" y="409"/>
                  </a:cubicBezTo>
                  <a:cubicBezTo>
                    <a:pt x="1493" y="409"/>
                    <a:pt x="1547" y="538"/>
                    <a:pt x="1801" y="616"/>
                  </a:cubicBezTo>
                  <a:cubicBezTo>
                    <a:pt x="1929" y="639"/>
                    <a:pt x="2053" y="648"/>
                    <a:pt x="2168" y="648"/>
                  </a:cubicBezTo>
                  <a:cubicBezTo>
                    <a:pt x="2379" y="648"/>
                    <a:pt x="2557" y="619"/>
                    <a:pt x="2669" y="603"/>
                  </a:cubicBezTo>
                  <a:cubicBezTo>
                    <a:pt x="2724" y="362"/>
                    <a:pt x="2749" y="148"/>
                    <a:pt x="2762" y="0"/>
                  </a:cubicBezTo>
                  <a:close/>
                </a:path>
              </a:pathLst>
            </a:custGeom>
            <a:solidFill>
              <a:srgbClr val="007C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5" name="Google Shape;3135;p24"/>
            <p:cNvSpPr/>
            <p:nvPr/>
          </p:nvSpPr>
          <p:spPr>
            <a:xfrm>
              <a:off x="7072842" y="2615047"/>
              <a:ext cx="79915" cy="17342"/>
            </a:xfrm>
            <a:custGeom>
              <a:avLst/>
              <a:gdLst/>
              <a:ahLst/>
              <a:cxnLst/>
              <a:rect l="l" t="t" r="r" b="b"/>
              <a:pathLst>
                <a:path w="1000" h="217" extrusionOk="0">
                  <a:moveTo>
                    <a:pt x="271" y="1"/>
                  </a:moveTo>
                  <a:cubicBezTo>
                    <a:pt x="264" y="1"/>
                    <a:pt x="258" y="1"/>
                    <a:pt x="254" y="2"/>
                  </a:cubicBezTo>
                  <a:cubicBezTo>
                    <a:pt x="199" y="15"/>
                    <a:pt x="0" y="188"/>
                    <a:pt x="0" y="188"/>
                  </a:cubicBezTo>
                  <a:lnTo>
                    <a:pt x="279" y="150"/>
                  </a:lnTo>
                  <a:cubicBezTo>
                    <a:pt x="279" y="150"/>
                    <a:pt x="401" y="217"/>
                    <a:pt x="494" y="217"/>
                  </a:cubicBezTo>
                  <a:cubicBezTo>
                    <a:pt x="600" y="217"/>
                    <a:pt x="708" y="150"/>
                    <a:pt x="708" y="150"/>
                  </a:cubicBezTo>
                  <a:lnTo>
                    <a:pt x="1000" y="188"/>
                  </a:lnTo>
                  <a:cubicBezTo>
                    <a:pt x="1000" y="188"/>
                    <a:pt x="801" y="15"/>
                    <a:pt x="747" y="2"/>
                  </a:cubicBezTo>
                  <a:cubicBezTo>
                    <a:pt x="741" y="1"/>
                    <a:pt x="734" y="1"/>
                    <a:pt x="727" y="1"/>
                  </a:cubicBezTo>
                  <a:cubicBezTo>
                    <a:pt x="649" y="1"/>
                    <a:pt x="494" y="57"/>
                    <a:pt x="494" y="57"/>
                  </a:cubicBezTo>
                  <a:cubicBezTo>
                    <a:pt x="494" y="57"/>
                    <a:pt x="339" y="1"/>
                    <a:pt x="271" y="1"/>
                  </a:cubicBezTo>
                  <a:close/>
                </a:path>
              </a:pathLst>
            </a:custGeom>
            <a:solidFill>
              <a:srgbClr val="2841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6" name="Google Shape;3136;p24"/>
            <p:cNvSpPr/>
            <p:nvPr/>
          </p:nvSpPr>
          <p:spPr>
            <a:xfrm>
              <a:off x="7095138" y="2648212"/>
              <a:ext cx="34363" cy="6393"/>
            </a:xfrm>
            <a:custGeom>
              <a:avLst/>
              <a:gdLst/>
              <a:ahLst/>
              <a:cxnLst/>
              <a:rect l="l" t="t" r="r" b="b"/>
              <a:pathLst>
                <a:path w="430" h="80" extrusionOk="0">
                  <a:moveTo>
                    <a:pt x="0" y="1"/>
                  </a:moveTo>
                  <a:cubicBezTo>
                    <a:pt x="61" y="53"/>
                    <a:pt x="138" y="80"/>
                    <a:pt x="215" y="80"/>
                  </a:cubicBezTo>
                  <a:cubicBezTo>
                    <a:pt x="292" y="80"/>
                    <a:pt x="369" y="53"/>
                    <a:pt x="429" y="1"/>
                  </a:cubicBezTo>
                  <a:lnTo>
                    <a:pt x="429" y="1"/>
                  </a:lnTo>
                  <a:cubicBezTo>
                    <a:pt x="358" y="19"/>
                    <a:pt x="286" y="25"/>
                    <a:pt x="223" y="25"/>
                  </a:cubicBezTo>
                  <a:cubicBezTo>
                    <a:pt x="96" y="25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2841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7" name="Google Shape;3137;p24"/>
            <p:cNvSpPr/>
            <p:nvPr/>
          </p:nvSpPr>
          <p:spPr>
            <a:xfrm>
              <a:off x="6958645" y="2422136"/>
              <a:ext cx="307273" cy="137773"/>
            </a:xfrm>
            <a:custGeom>
              <a:avLst/>
              <a:gdLst/>
              <a:ahLst/>
              <a:cxnLst/>
              <a:rect l="l" t="t" r="r" b="b"/>
              <a:pathLst>
                <a:path w="3845" h="1724" extrusionOk="0">
                  <a:moveTo>
                    <a:pt x="1923" y="1"/>
                  </a:moveTo>
                  <a:cubicBezTo>
                    <a:pt x="1923" y="1"/>
                    <a:pt x="894" y="26"/>
                    <a:pt x="215" y="212"/>
                  </a:cubicBezTo>
                  <a:cubicBezTo>
                    <a:pt x="135" y="228"/>
                    <a:pt x="81" y="292"/>
                    <a:pt x="68" y="360"/>
                  </a:cubicBezTo>
                  <a:cubicBezTo>
                    <a:pt x="1" y="920"/>
                    <a:pt x="106" y="1375"/>
                    <a:pt x="174" y="1590"/>
                  </a:cubicBezTo>
                  <a:cubicBezTo>
                    <a:pt x="199" y="1654"/>
                    <a:pt x="267" y="1708"/>
                    <a:pt x="334" y="1708"/>
                  </a:cubicBezTo>
                  <a:cubicBezTo>
                    <a:pt x="458" y="1716"/>
                    <a:pt x="661" y="1723"/>
                    <a:pt x="882" y="1723"/>
                  </a:cubicBezTo>
                  <a:cubicBezTo>
                    <a:pt x="1044" y="1723"/>
                    <a:pt x="1217" y="1719"/>
                    <a:pt x="1375" y="1708"/>
                  </a:cubicBezTo>
                  <a:cubicBezTo>
                    <a:pt x="1455" y="1696"/>
                    <a:pt x="1522" y="1670"/>
                    <a:pt x="1602" y="1628"/>
                  </a:cubicBezTo>
                  <a:cubicBezTo>
                    <a:pt x="1695" y="1574"/>
                    <a:pt x="1788" y="1535"/>
                    <a:pt x="1923" y="1523"/>
                  </a:cubicBezTo>
                  <a:cubicBezTo>
                    <a:pt x="2057" y="1535"/>
                    <a:pt x="2163" y="1574"/>
                    <a:pt x="2256" y="1628"/>
                  </a:cubicBezTo>
                  <a:cubicBezTo>
                    <a:pt x="2323" y="1670"/>
                    <a:pt x="2403" y="1696"/>
                    <a:pt x="2483" y="1708"/>
                  </a:cubicBezTo>
                  <a:cubicBezTo>
                    <a:pt x="2642" y="1719"/>
                    <a:pt x="2812" y="1723"/>
                    <a:pt x="2972" y="1723"/>
                  </a:cubicBezTo>
                  <a:cubicBezTo>
                    <a:pt x="3191" y="1723"/>
                    <a:pt x="3393" y="1716"/>
                    <a:pt x="3525" y="1708"/>
                  </a:cubicBezTo>
                  <a:cubicBezTo>
                    <a:pt x="3592" y="1708"/>
                    <a:pt x="3659" y="1654"/>
                    <a:pt x="3685" y="1590"/>
                  </a:cubicBezTo>
                  <a:cubicBezTo>
                    <a:pt x="3752" y="1375"/>
                    <a:pt x="3845" y="920"/>
                    <a:pt x="3778" y="360"/>
                  </a:cubicBezTo>
                  <a:cubicBezTo>
                    <a:pt x="3778" y="292"/>
                    <a:pt x="3723" y="228"/>
                    <a:pt x="3643" y="212"/>
                  </a:cubicBezTo>
                  <a:cubicBezTo>
                    <a:pt x="2964" y="26"/>
                    <a:pt x="1923" y="1"/>
                    <a:pt x="19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8" name="Google Shape;3138;p24"/>
            <p:cNvSpPr/>
            <p:nvPr/>
          </p:nvSpPr>
          <p:spPr>
            <a:xfrm>
              <a:off x="6982219" y="2468246"/>
              <a:ext cx="262521" cy="23415"/>
            </a:xfrm>
            <a:custGeom>
              <a:avLst/>
              <a:gdLst/>
              <a:ahLst/>
              <a:cxnLst/>
              <a:rect l="l" t="t" r="r" b="b"/>
              <a:pathLst>
                <a:path w="3285" h="293" extrusionOk="0">
                  <a:moveTo>
                    <a:pt x="1677" y="0"/>
                  </a:moveTo>
                  <a:cubicBezTo>
                    <a:pt x="763" y="0"/>
                    <a:pt x="102" y="77"/>
                    <a:pt x="93" y="77"/>
                  </a:cubicBezTo>
                  <a:cubicBezTo>
                    <a:pt x="39" y="90"/>
                    <a:pt x="0" y="145"/>
                    <a:pt x="0" y="196"/>
                  </a:cubicBezTo>
                  <a:cubicBezTo>
                    <a:pt x="13" y="250"/>
                    <a:pt x="52" y="292"/>
                    <a:pt x="106" y="292"/>
                  </a:cubicBezTo>
                  <a:lnTo>
                    <a:pt x="119" y="292"/>
                  </a:lnTo>
                  <a:cubicBezTo>
                    <a:pt x="127" y="282"/>
                    <a:pt x="747" y="210"/>
                    <a:pt x="1613" y="210"/>
                  </a:cubicBezTo>
                  <a:cubicBezTo>
                    <a:pt x="2078" y="210"/>
                    <a:pt x="2613" y="231"/>
                    <a:pt x="3162" y="292"/>
                  </a:cubicBezTo>
                  <a:cubicBezTo>
                    <a:pt x="3217" y="292"/>
                    <a:pt x="3268" y="250"/>
                    <a:pt x="3284" y="196"/>
                  </a:cubicBezTo>
                  <a:cubicBezTo>
                    <a:pt x="3284" y="132"/>
                    <a:pt x="3242" y="90"/>
                    <a:pt x="3188" y="77"/>
                  </a:cubicBezTo>
                  <a:cubicBezTo>
                    <a:pt x="2654" y="20"/>
                    <a:pt x="2134" y="0"/>
                    <a:pt x="1677" y="0"/>
                  </a:cubicBezTo>
                  <a:close/>
                </a:path>
              </a:pathLst>
            </a:custGeom>
            <a:solidFill>
              <a:srgbClr val="FF24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9" name="Google Shape;3139;p24"/>
            <p:cNvSpPr/>
            <p:nvPr/>
          </p:nvSpPr>
          <p:spPr>
            <a:xfrm>
              <a:off x="6976865" y="2447788"/>
              <a:ext cx="11827" cy="11827"/>
            </a:xfrm>
            <a:custGeom>
              <a:avLst/>
              <a:gdLst/>
              <a:ahLst/>
              <a:cxnLst/>
              <a:rect l="l" t="t" r="r" b="b"/>
              <a:pathLst>
                <a:path w="148" h="148" extrusionOk="0">
                  <a:moveTo>
                    <a:pt x="67" y="0"/>
                  </a:moveTo>
                  <a:cubicBezTo>
                    <a:pt x="26" y="0"/>
                    <a:pt x="0" y="39"/>
                    <a:pt x="0" y="80"/>
                  </a:cubicBezTo>
                  <a:cubicBezTo>
                    <a:pt x="0" y="119"/>
                    <a:pt x="26" y="148"/>
                    <a:pt x="67" y="148"/>
                  </a:cubicBezTo>
                  <a:cubicBezTo>
                    <a:pt x="106" y="148"/>
                    <a:pt x="148" y="119"/>
                    <a:pt x="148" y="80"/>
                  </a:cubicBezTo>
                  <a:cubicBezTo>
                    <a:pt x="148" y="39"/>
                    <a:pt x="106" y="0"/>
                    <a:pt x="67" y="0"/>
                  </a:cubicBezTo>
                  <a:close/>
                </a:path>
              </a:pathLst>
            </a:custGeom>
            <a:solidFill>
              <a:srgbClr val="00C0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0" name="Google Shape;3140;p24"/>
            <p:cNvSpPr/>
            <p:nvPr/>
          </p:nvSpPr>
          <p:spPr>
            <a:xfrm>
              <a:off x="7236905" y="2447788"/>
              <a:ext cx="11907" cy="11827"/>
            </a:xfrm>
            <a:custGeom>
              <a:avLst/>
              <a:gdLst/>
              <a:ahLst/>
              <a:cxnLst/>
              <a:rect l="l" t="t" r="r" b="b"/>
              <a:pathLst>
                <a:path w="149" h="148" extrusionOk="0">
                  <a:moveTo>
                    <a:pt x="81" y="0"/>
                  </a:moveTo>
                  <a:cubicBezTo>
                    <a:pt x="30" y="0"/>
                    <a:pt x="1" y="39"/>
                    <a:pt x="1" y="80"/>
                  </a:cubicBezTo>
                  <a:cubicBezTo>
                    <a:pt x="1" y="119"/>
                    <a:pt x="30" y="148"/>
                    <a:pt x="81" y="148"/>
                  </a:cubicBezTo>
                  <a:cubicBezTo>
                    <a:pt x="123" y="148"/>
                    <a:pt x="148" y="119"/>
                    <a:pt x="148" y="80"/>
                  </a:cubicBezTo>
                  <a:cubicBezTo>
                    <a:pt x="148" y="39"/>
                    <a:pt x="123" y="0"/>
                    <a:pt x="81" y="0"/>
                  </a:cubicBezTo>
                  <a:close/>
                </a:path>
              </a:pathLst>
            </a:custGeom>
            <a:solidFill>
              <a:srgbClr val="00C0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1" name="Google Shape;3141;p24"/>
            <p:cNvSpPr/>
            <p:nvPr/>
          </p:nvSpPr>
          <p:spPr>
            <a:xfrm>
              <a:off x="7006513" y="2723011"/>
              <a:ext cx="83271" cy="110922"/>
            </a:xfrm>
            <a:custGeom>
              <a:avLst/>
              <a:gdLst/>
              <a:ahLst/>
              <a:cxnLst/>
              <a:rect l="l" t="t" r="r" b="b"/>
              <a:pathLst>
                <a:path w="1042" h="1388" extrusionOk="0">
                  <a:moveTo>
                    <a:pt x="215" y="0"/>
                  </a:moveTo>
                  <a:cubicBezTo>
                    <a:pt x="215" y="0"/>
                    <a:pt x="1" y="320"/>
                    <a:pt x="55" y="692"/>
                  </a:cubicBezTo>
                  <a:cubicBezTo>
                    <a:pt x="376" y="1240"/>
                    <a:pt x="1042" y="1387"/>
                    <a:pt x="1042" y="1387"/>
                  </a:cubicBezTo>
                  <a:lnTo>
                    <a:pt x="1042" y="292"/>
                  </a:lnTo>
                  <a:cubicBezTo>
                    <a:pt x="388" y="173"/>
                    <a:pt x="215" y="0"/>
                    <a:pt x="215" y="0"/>
                  </a:cubicBezTo>
                  <a:close/>
                </a:path>
              </a:pathLst>
            </a:custGeom>
            <a:solidFill>
              <a:srgbClr val="FF24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2" name="Google Shape;3142;p24"/>
            <p:cNvSpPr/>
            <p:nvPr/>
          </p:nvSpPr>
          <p:spPr>
            <a:xfrm>
              <a:off x="6972470" y="2534015"/>
              <a:ext cx="280661" cy="25892"/>
            </a:xfrm>
            <a:custGeom>
              <a:avLst/>
              <a:gdLst/>
              <a:ahLst/>
              <a:cxnLst/>
              <a:rect l="l" t="t" r="r" b="b"/>
              <a:pathLst>
                <a:path w="3512" h="324" extrusionOk="0">
                  <a:moveTo>
                    <a:pt x="1750" y="1"/>
                  </a:moveTo>
                  <a:cubicBezTo>
                    <a:pt x="1615" y="1"/>
                    <a:pt x="1510" y="42"/>
                    <a:pt x="1404" y="110"/>
                  </a:cubicBezTo>
                  <a:cubicBezTo>
                    <a:pt x="1337" y="148"/>
                    <a:pt x="1256" y="174"/>
                    <a:pt x="1164" y="190"/>
                  </a:cubicBezTo>
                  <a:cubicBezTo>
                    <a:pt x="1000" y="201"/>
                    <a:pt x="822" y="205"/>
                    <a:pt x="653" y="205"/>
                  </a:cubicBezTo>
                  <a:cubicBezTo>
                    <a:pt x="423" y="205"/>
                    <a:pt x="212" y="197"/>
                    <a:pt x="81" y="190"/>
                  </a:cubicBezTo>
                  <a:cubicBezTo>
                    <a:pt x="42" y="190"/>
                    <a:pt x="13" y="190"/>
                    <a:pt x="1" y="174"/>
                  </a:cubicBezTo>
                  <a:lnTo>
                    <a:pt x="1" y="190"/>
                  </a:lnTo>
                  <a:cubicBezTo>
                    <a:pt x="26" y="254"/>
                    <a:pt x="94" y="308"/>
                    <a:pt x="161" y="308"/>
                  </a:cubicBezTo>
                  <a:cubicBezTo>
                    <a:pt x="285" y="316"/>
                    <a:pt x="488" y="323"/>
                    <a:pt x="709" y="323"/>
                  </a:cubicBezTo>
                  <a:cubicBezTo>
                    <a:pt x="871" y="323"/>
                    <a:pt x="1044" y="319"/>
                    <a:pt x="1202" y="308"/>
                  </a:cubicBezTo>
                  <a:cubicBezTo>
                    <a:pt x="1282" y="296"/>
                    <a:pt x="1349" y="270"/>
                    <a:pt x="1429" y="228"/>
                  </a:cubicBezTo>
                  <a:cubicBezTo>
                    <a:pt x="1522" y="174"/>
                    <a:pt x="1615" y="135"/>
                    <a:pt x="1750" y="123"/>
                  </a:cubicBezTo>
                  <a:cubicBezTo>
                    <a:pt x="1884" y="135"/>
                    <a:pt x="1990" y="174"/>
                    <a:pt x="2083" y="228"/>
                  </a:cubicBezTo>
                  <a:cubicBezTo>
                    <a:pt x="2150" y="270"/>
                    <a:pt x="2230" y="296"/>
                    <a:pt x="2310" y="308"/>
                  </a:cubicBezTo>
                  <a:cubicBezTo>
                    <a:pt x="2469" y="319"/>
                    <a:pt x="2639" y="323"/>
                    <a:pt x="2799" y="323"/>
                  </a:cubicBezTo>
                  <a:cubicBezTo>
                    <a:pt x="3018" y="323"/>
                    <a:pt x="3220" y="316"/>
                    <a:pt x="3352" y="308"/>
                  </a:cubicBezTo>
                  <a:cubicBezTo>
                    <a:pt x="3419" y="308"/>
                    <a:pt x="3486" y="254"/>
                    <a:pt x="3512" y="190"/>
                  </a:cubicBezTo>
                  <a:lnTo>
                    <a:pt x="3512" y="174"/>
                  </a:lnTo>
                  <a:cubicBezTo>
                    <a:pt x="3486" y="190"/>
                    <a:pt x="3457" y="190"/>
                    <a:pt x="3432" y="190"/>
                  </a:cubicBezTo>
                  <a:cubicBezTo>
                    <a:pt x="3300" y="197"/>
                    <a:pt x="3085" y="205"/>
                    <a:pt x="2854" y="205"/>
                  </a:cubicBezTo>
                  <a:cubicBezTo>
                    <a:pt x="2685" y="205"/>
                    <a:pt x="2507" y="201"/>
                    <a:pt x="2349" y="190"/>
                  </a:cubicBezTo>
                  <a:cubicBezTo>
                    <a:pt x="2256" y="174"/>
                    <a:pt x="2176" y="148"/>
                    <a:pt x="2109" y="110"/>
                  </a:cubicBezTo>
                  <a:cubicBezTo>
                    <a:pt x="2003" y="42"/>
                    <a:pt x="1897" y="1"/>
                    <a:pt x="1750" y="1"/>
                  </a:cubicBezTo>
                  <a:close/>
                </a:path>
              </a:pathLst>
            </a:custGeom>
            <a:solidFill>
              <a:srgbClr val="00C0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3" name="Google Shape;3143;p24"/>
            <p:cNvSpPr/>
            <p:nvPr/>
          </p:nvSpPr>
          <p:spPr>
            <a:xfrm>
              <a:off x="6982219" y="2468246"/>
              <a:ext cx="262521" cy="23415"/>
            </a:xfrm>
            <a:custGeom>
              <a:avLst/>
              <a:gdLst/>
              <a:ahLst/>
              <a:cxnLst/>
              <a:rect l="l" t="t" r="r" b="b"/>
              <a:pathLst>
                <a:path w="3285" h="293" extrusionOk="0">
                  <a:moveTo>
                    <a:pt x="1677" y="0"/>
                  </a:moveTo>
                  <a:cubicBezTo>
                    <a:pt x="763" y="0"/>
                    <a:pt x="102" y="77"/>
                    <a:pt x="93" y="77"/>
                  </a:cubicBezTo>
                  <a:cubicBezTo>
                    <a:pt x="39" y="90"/>
                    <a:pt x="0" y="145"/>
                    <a:pt x="0" y="196"/>
                  </a:cubicBezTo>
                  <a:cubicBezTo>
                    <a:pt x="13" y="250"/>
                    <a:pt x="52" y="292"/>
                    <a:pt x="106" y="292"/>
                  </a:cubicBezTo>
                  <a:lnTo>
                    <a:pt x="119" y="292"/>
                  </a:lnTo>
                  <a:cubicBezTo>
                    <a:pt x="127" y="282"/>
                    <a:pt x="747" y="210"/>
                    <a:pt x="1613" y="210"/>
                  </a:cubicBezTo>
                  <a:cubicBezTo>
                    <a:pt x="2078" y="210"/>
                    <a:pt x="2613" y="231"/>
                    <a:pt x="3162" y="292"/>
                  </a:cubicBezTo>
                  <a:cubicBezTo>
                    <a:pt x="3217" y="292"/>
                    <a:pt x="3268" y="250"/>
                    <a:pt x="3284" y="196"/>
                  </a:cubicBezTo>
                  <a:cubicBezTo>
                    <a:pt x="3284" y="132"/>
                    <a:pt x="3242" y="90"/>
                    <a:pt x="3188" y="77"/>
                  </a:cubicBezTo>
                  <a:cubicBezTo>
                    <a:pt x="2654" y="20"/>
                    <a:pt x="2134" y="0"/>
                    <a:pt x="1677" y="0"/>
                  </a:cubicBezTo>
                  <a:close/>
                </a:path>
              </a:pathLst>
            </a:custGeom>
            <a:solidFill>
              <a:srgbClr val="FF24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4" name="Google Shape;3144;p24"/>
            <p:cNvSpPr/>
            <p:nvPr/>
          </p:nvSpPr>
          <p:spPr>
            <a:xfrm>
              <a:off x="7166501" y="3133608"/>
              <a:ext cx="127065" cy="42834"/>
            </a:xfrm>
            <a:custGeom>
              <a:avLst/>
              <a:gdLst/>
              <a:ahLst/>
              <a:cxnLst/>
              <a:rect l="l" t="t" r="r" b="b"/>
              <a:pathLst>
                <a:path w="1590" h="536" extrusionOk="0">
                  <a:moveTo>
                    <a:pt x="1523" y="0"/>
                  </a:moveTo>
                  <a:cubicBezTo>
                    <a:pt x="1523" y="0"/>
                    <a:pt x="751" y="106"/>
                    <a:pt x="337" y="106"/>
                  </a:cubicBezTo>
                  <a:cubicBezTo>
                    <a:pt x="1" y="106"/>
                    <a:pt x="763" y="414"/>
                    <a:pt x="1590" y="535"/>
                  </a:cubicBezTo>
                  <a:cubicBezTo>
                    <a:pt x="1564" y="359"/>
                    <a:pt x="1551" y="186"/>
                    <a:pt x="1523" y="0"/>
                  </a:cubicBezTo>
                  <a:close/>
                </a:path>
              </a:pathLst>
            </a:custGeom>
            <a:solidFill>
              <a:srgbClr val="A105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5" name="Google Shape;3145;p24"/>
            <p:cNvSpPr/>
            <p:nvPr/>
          </p:nvSpPr>
          <p:spPr>
            <a:xfrm>
              <a:off x="7196469" y="3270020"/>
              <a:ext cx="118674" cy="70485"/>
            </a:xfrm>
            <a:custGeom>
              <a:avLst/>
              <a:gdLst/>
              <a:ahLst/>
              <a:cxnLst/>
              <a:rect l="l" t="t" r="r" b="b"/>
              <a:pathLst>
                <a:path w="1485" h="882" extrusionOk="0">
                  <a:moveTo>
                    <a:pt x="241" y="1"/>
                  </a:moveTo>
                  <a:lnTo>
                    <a:pt x="1" y="510"/>
                  </a:lnTo>
                  <a:cubicBezTo>
                    <a:pt x="1" y="510"/>
                    <a:pt x="722" y="844"/>
                    <a:pt x="1484" y="882"/>
                  </a:cubicBezTo>
                  <a:cubicBezTo>
                    <a:pt x="1455" y="722"/>
                    <a:pt x="1430" y="549"/>
                    <a:pt x="1404" y="350"/>
                  </a:cubicBezTo>
                  <a:cubicBezTo>
                    <a:pt x="1122" y="321"/>
                    <a:pt x="629" y="241"/>
                    <a:pt x="241" y="1"/>
                  </a:cubicBezTo>
                  <a:close/>
                </a:path>
              </a:pathLst>
            </a:custGeom>
            <a:solidFill>
              <a:srgbClr val="A105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6" name="Google Shape;3146;p24"/>
            <p:cNvSpPr/>
            <p:nvPr/>
          </p:nvSpPr>
          <p:spPr>
            <a:xfrm>
              <a:off x="7135814" y="3397003"/>
              <a:ext cx="190837" cy="62094"/>
            </a:xfrm>
            <a:custGeom>
              <a:avLst/>
              <a:gdLst/>
              <a:ahLst/>
              <a:cxnLst/>
              <a:rect l="l" t="t" r="r" b="b"/>
              <a:pathLst>
                <a:path w="2388" h="777" extrusionOk="0">
                  <a:moveTo>
                    <a:pt x="2323" y="1"/>
                  </a:moveTo>
                  <a:cubicBezTo>
                    <a:pt x="1486" y="302"/>
                    <a:pt x="725" y="353"/>
                    <a:pt x="273" y="353"/>
                  </a:cubicBezTo>
                  <a:cubicBezTo>
                    <a:pt x="163" y="353"/>
                    <a:pt x="71" y="350"/>
                    <a:pt x="1" y="347"/>
                  </a:cubicBezTo>
                  <a:lnTo>
                    <a:pt x="1" y="776"/>
                  </a:lnTo>
                  <a:cubicBezTo>
                    <a:pt x="1974" y="776"/>
                    <a:pt x="2387" y="469"/>
                    <a:pt x="2387" y="469"/>
                  </a:cubicBezTo>
                  <a:lnTo>
                    <a:pt x="2323" y="1"/>
                  </a:lnTo>
                  <a:close/>
                </a:path>
              </a:pathLst>
            </a:custGeom>
            <a:solidFill>
              <a:srgbClr val="A105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7" name="Google Shape;3147;p24"/>
            <p:cNvSpPr/>
            <p:nvPr/>
          </p:nvSpPr>
          <p:spPr>
            <a:xfrm>
              <a:off x="7135814" y="2723011"/>
              <a:ext cx="83271" cy="110922"/>
            </a:xfrm>
            <a:custGeom>
              <a:avLst/>
              <a:gdLst/>
              <a:ahLst/>
              <a:cxnLst/>
              <a:rect l="l" t="t" r="r" b="b"/>
              <a:pathLst>
                <a:path w="1042" h="1388" extrusionOk="0">
                  <a:moveTo>
                    <a:pt x="827" y="0"/>
                  </a:moveTo>
                  <a:cubicBezTo>
                    <a:pt x="827" y="0"/>
                    <a:pt x="641" y="173"/>
                    <a:pt x="1" y="292"/>
                  </a:cubicBezTo>
                  <a:lnTo>
                    <a:pt x="1" y="1387"/>
                  </a:lnTo>
                  <a:cubicBezTo>
                    <a:pt x="1" y="1387"/>
                    <a:pt x="654" y="1240"/>
                    <a:pt x="987" y="692"/>
                  </a:cubicBezTo>
                  <a:cubicBezTo>
                    <a:pt x="1042" y="320"/>
                    <a:pt x="827" y="0"/>
                    <a:pt x="827" y="0"/>
                  </a:cubicBezTo>
                  <a:close/>
                </a:path>
              </a:pathLst>
            </a:custGeom>
            <a:solidFill>
              <a:srgbClr val="FF24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8" name="Google Shape;3148;p24"/>
            <p:cNvSpPr/>
            <p:nvPr/>
          </p:nvSpPr>
          <p:spPr>
            <a:xfrm>
              <a:off x="7527232" y="2906253"/>
              <a:ext cx="40517" cy="47230"/>
            </a:xfrm>
            <a:custGeom>
              <a:avLst/>
              <a:gdLst/>
              <a:ahLst/>
              <a:cxnLst/>
              <a:rect l="l" t="t" r="r" b="b"/>
              <a:pathLst>
                <a:path w="507" h="591" extrusionOk="0">
                  <a:moveTo>
                    <a:pt x="1" y="1"/>
                  </a:moveTo>
                  <a:cubicBezTo>
                    <a:pt x="1" y="1"/>
                    <a:pt x="67" y="590"/>
                    <a:pt x="273" y="590"/>
                  </a:cubicBezTo>
                  <a:cubicBezTo>
                    <a:pt x="275" y="590"/>
                    <a:pt x="277" y="590"/>
                    <a:pt x="279" y="590"/>
                  </a:cubicBezTo>
                  <a:cubicBezTo>
                    <a:pt x="507" y="590"/>
                    <a:pt x="388" y="55"/>
                    <a:pt x="388" y="55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2841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9" name="Google Shape;3149;p24"/>
            <p:cNvSpPr/>
            <p:nvPr/>
          </p:nvSpPr>
          <p:spPr>
            <a:xfrm>
              <a:off x="7392817" y="2698397"/>
              <a:ext cx="227198" cy="50267"/>
            </a:xfrm>
            <a:custGeom>
              <a:avLst/>
              <a:gdLst/>
              <a:ahLst/>
              <a:cxnLst/>
              <a:rect l="l" t="t" r="r" b="b"/>
              <a:pathLst>
                <a:path w="2843" h="629" extrusionOk="0">
                  <a:moveTo>
                    <a:pt x="2269" y="55"/>
                  </a:moveTo>
                  <a:cubicBezTo>
                    <a:pt x="2429" y="55"/>
                    <a:pt x="2564" y="68"/>
                    <a:pt x="2657" y="81"/>
                  </a:cubicBezTo>
                  <a:cubicBezTo>
                    <a:pt x="2695" y="93"/>
                    <a:pt x="2737" y="93"/>
                    <a:pt x="2762" y="106"/>
                  </a:cubicBezTo>
                  <a:cubicBezTo>
                    <a:pt x="2762" y="119"/>
                    <a:pt x="2775" y="119"/>
                    <a:pt x="2775" y="119"/>
                  </a:cubicBezTo>
                  <a:lnTo>
                    <a:pt x="2791" y="135"/>
                  </a:lnTo>
                  <a:cubicBezTo>
                    <a:pt x="2791" y="148"/>
                    <a:pt x="2791" y="148"/>
                    <a:pt x="2762" y="161"/>
                  </a:cubicBezTo>
                  <a:cubicBezTo>
                    <a:pt x="2737" y="186"/>
                    <a:pt x="2682" y="228"/>
                    <a:pt x="2602" y="254"/>
                  </a:cubicBezTo>
                  <a:cubicBezTo>
                    <a:pt x="2375" y="346"/>
                    <a:pt x="1936" y="439"/>
                    <a:pt x="1443" y="507"/>
                  </a:cubicBezTo>
                  <a:cubicBezTo>
                    <a:pt x="1109" y="561"/>
                    <a:pt x="815" y="574"/>
                    <a:pt x="562" y="574"/>
                  </a:cubicBezTo>
                  <a:cubicBezTo>
                    <a:pt x="401" y="574"/>
                    <a:pt x="280" y="561"/>
                    <a:pt x="187" y="548"/>
                  </a:cubicBezTo>
                  <a:cubicBezTo>
                    <a:pt x="132" y="535"/>
                    <a:pt x="107" y="535"/>
                    <a:pt x="81" y="519"/>
                  </a:cubicBezTo>
                  <a:cubicBezTo>
                    <a:pt x="68" y="507"/>
                    <a:pt x="68" y="507"/>
                    <a:pt x="52" y="507"/>
                  </a:cubicBezTo>
                  <a:lnTo>
                    <a:pt x="52" y="494"/>
                  </a:lnTo>
                  <a:cubicBezTo>
                    <a:pt x="52" y="481"/>
                    <a:pt x="52" y="481"/>
                    <a:pt x="68" y="468"/>
                  </a:cubicBezTo>
                  <a:cubicBezTo>
                    <a:pt x="94" y="439"/>
                    <a:pt x="148" y="401"/>
                    <a:pt x="228" y="375"/>
                  </a:cubicBezTo>
                  <a:cubicBezTo>
                    <a:pt x="469" y="279"/>
                    <a:pt x="895" y="186"/>
                    <a:pt x="1388" y="119"/>
                  </a:cubicBezTo>
                  <a:cubicBezTo>
                    <a:pt x="1721" y="68"/>
                    <a:pt x="2029" y="55"/>
                    <a:pt x="2269" y="55"/>
                  </a:cubicBezTo>
                  <a:close/>
                  <a:moveTo>
                    <a:pt x="2269" y="0"/>
                  </a:moveTo>
                  <a:cubicBezTo>
                    <a:pt x="2029" y="0"/>
                    <a:pt x="1721" y="13"/>
                    <a:pt x="1388" y="68"/>
                  </a:cubicBezTo>
                  <a:cubicBezTo>
                    <a:pt x="1000" y="106"/>
                    <a:pt x="667" y="186"/>
                    <a:pt x="414" y="254"/>
                  </a:cubicBezTo>
                  <a:cubicBezTo>
                    <a:pt x="292" y="295"/>
                    <a:pt x="187" y="334"/>
                    <a:pt x="119" y="359"/>
                  </a:cubicBezTo>
                  <a:cubicBezTo>
                    <a:pt x="81" y="388"/>
                    <a:pt x="52" y="401"/>
                    <a:pt x="39" y="427"/>
                  </a:cubicBezTo>
                  <a:cubicBezTo>
                    <a:pt x="14" y="439"/>
                    <a:pt x="1" y="468"/>
                    <a:pt x="1" y="494"/>
                  </a:cubicBezTo>
                  <a:cubicBezTo>
                    <a:pt x="1" y="507"/>
                    <a:pt x="14" y="519"/>
                    <a:pt x="14" y="535"/>
                  </a:cubicBezTo>
                  <a:cubicBezTo>
                    <a:pt x="39" y="561"/>
                    <a:pt x="68" y="574"/>
                    <a:pt x="94" y="574"/>
                  </a:cubicBezTo>
                  <a:cubicBezTo>
                    <a:pt x="187" y="616"/>
                    <a:pt x="347" y="628"/>
                    <a:pt x="562" y="628"/>
                  </a:cubicBezTo>
                  <a:cubicBezTo>
                    <a:pt x="815" y="628"/>
                    <a:pt x="1122" y="600"/>
                    <a:pt x="1455" y="561"/>
                  </a:cubicBezTo>
                  <a:cubicBezTo>
                    <a:pt x="1830" y="519"/>
                    <a:pt x="2176" y="439"/>
                    <a:pt x="2429" y="375"/>
                  </a:cubicBezTo>
                  <a:cubicBezTo>
                    <a:pt x="2551" y="334"/>
                    <a:pt x="2644" y="295"/>
                    <a:pt x="2724" y="266"/>
                  </a:cubicBezTo>
                  <a:cubicBezTo>
                    <a:pt x="2750" y="241"/>
                    <a:pt x="2791" y="228"/>
                    <a:pt x="2804" y="199"/>
                  </a:cubicBezTo>
                  <a:cubicBezTo>
                    <a:pt x="2830" y="186"/>
                    <a:pt x="2842" y="161"/>
                    <a:pt x="2842" y="135"/>
                  </a:cubicBezTo>
                  <a:cubicBezTo>
                    <a:pt x="2842" y="119"/>
                    <a:pt x="2830" y="106"/>
                    <a:pt x="2817" y="93"/>
                  </a:cubicBezTo>
                  <a:cubicBezTo>
                    <a:pt x="2804" y="68"/>
                    <a:pt x="2775" y="55"/>
                    <a:pt x="2750" y="55"/>
                  </a:cubicBezTo>
                  <a:cubicBezTo>
                    <a:pt x="2644" y="13"/>
                    <a:pt x="2484" y="0"/>
                    <a:pt x="2269" y="0"/>
                  </a:cubicBez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0" name="Google Shape;3150;p24"/>
            <p:cNvSpPr/>
            <p:nvPr/>
          </p:nvSpPr>
          <p:spPr>
            <a:xfrm>
              <a:off x="6600231" y="2698397"/>
              <a:ext cx="227198" cy="50267"/>
            </a:xfrm>
            <a:custGeom>
              <a:avLst/>
              <a:gdLst/>
              <a:ahLst/>
              <a:cxnLst/>
              <a:rect l="l" t="t" r="r" b="b"/>
              <a:pathLst>
                <a:path w="2843" h="629" extrusionOk="0">
                  <a:moveTo>
                    <a:pt x="561" y="55"/>
                  </a:moveTo>
                  <a:cubicBezTo>
                    <a:pt x="802" y="55"/>
                    <a:pt x="1109" y="68"/>
                    <a:pt x="1442" y="119"/>
                  </a:cubicBezTo>
                  <a:cubicBezTo>
                    <a:pt x="1830" y="161"/>
                    <a:pt x="2163" y="241"/>
                    <a:pt x="2403" y="308"/>
                  </a:cubicBezTo>
                  <a:cubicBezTo>
                    <a:pt x="2538" y="346"/>
                    <a:pt x="2631" y="375"/>
                    <a:pt x="2698" y="414"/>
                  </a:cubicBezTo>
                  <a:cubicBezTo>
                    <a:pt x="2724" y="427"/>
                    <a:pt x="2749" y="439"/>
                    <a:pt x="2762" y="468"/>
                  </a:cubicBezTo>
                  <a:cubicBezTo>
                    <a:pt x="2778" y="481"/>
                    <a:pt x="2791" y="481"/>
                    <a:pt x="2791" y="494"/>
                  </a:cubicBezTo>
                  <a:lnTo>
                    <a:pt x="2778" y="507"/>
                  </a:lnTo>
                  <a:cubicBezTo>
                    <a:pt x="2778" y="507"/>
                    <a:pt x="2749" y="519"/>
                    <a:pt x="2724" y="535"/>
                  </a:cubicBezTo>
                  <a:cubicBezTo>
                    <a:pt x="2644" y="561"/>
                    <a:pt x="2483" y="574"/>
                    <a:pt x="2269" y="574"/>
                  </a:cubicBezTo>
                  <a:cubicBezTo>
                    <a:pt x="2029" y="574"/>
                    <a:pt x="1721" y="561"/>
                    <a:pt x="1388" y="507"/>
                  </a:cubicBezTo>
                  <a:cubicBezTo>
                    <a:pt x="1016" y="468"/>
                    <a:pt x="667" y="388"/>
                    <a:pt x="427" y="321"/>
                  </a:cubicBezTo>
                  <a:cubicBezTo>
                    <a:pt x="308" y="279"/>
                    <a:pt x="215" y="254"/>
                    <a:pt x="148" y="215"/>
                  </a:cubicBezTo>
                  <a:cubicBezTo>
                    <a:pt x="106" y="199"/>
                    <a:pt x="81" y="186"/>
                    <a:pt x="68" y="161"/>
                  </a:cubicBezTo>
                  <a:cubicBezTo>
                    <a:pt x="55" y="148"/>
                    <a:pt x="55" y="148"/>
                    <a:pt x="55" y="135"/>
                  </a:cubicBezTo>
                  <a:lnTo>
                    <a:pt x="55" y="119"/>
                  </a:lnTo>
                  <a:cubicBezTo>
                    <a:pt x="68" y="119"/>
                    <a:pt x="81" y="106"/>
                    <a:pt x="106" y="93"/>
                  </a:cubicBezTo>
                  <a:cubicBezTo>
                    <a:pt x="199" y="68"/>
                    <a:pt x="360" y="55"/>
                    <a:pt x="561" y="55"/>
                  </a:cubicBezTo>
                  <a:close/>
                  <a:moveTo>
                    <a:pt x="561" y="0"/>
                  </a:moveTo>
                  <a:cubicBezTo>
                    <a:pt x="401" y="0"/>
                    <a:pt x="267" y="13"/>
                    <a:pt x="174" y="26"/>
                  </a:cubicBezTo>
                  <a:cubicBezTo>
                    <a:pt x="119" y="39"/>
                    <a:pt x="81" y="55"/>
                    <a:pt x="55" y="68"/>
                  </a:cubicBezTo>
                  <a:cubicBezTo>
                    <a:pt x="39" y="68"/>
                    <a:pt x="26" y="81"/>
                    <a:pt x="14" y="93"/>
                  </a:cubicBezTo>
                  <a:cubicBezTo>
                    <a:pt x="14" y="106"/>
                    <a:pt x="1" y="119"/>
                    <a:pt x="1" y="135"/>
                  </a:cubicBezTo>
                  <a:cubicBezTo>
                    <a:pt x="1" y="161"/>
                    <a:pt x="14" y="186"/>
                    <a:pt x="26" y="199"/>
                  </a:cubicBezTo>
                  <a:cubicBezTo>
                    <a:pt x="68" y="241"/>
                    <a:pt x="135" y="266"/>
                    <a:pt x="215" y="308"/>
                  </a:cubicBezTo>
                  <a:cubicBezTo>
                    <a:pt x="456" y="401"/>
                    <a:pt x="882" y="494"/>
                    <a:pt x="1388" y="561"/>
                  </a:cubicBezTo>
                  <a:cubicBezTo>
                    <a:pt x="1721" y="600"/>
                    <a:pt x="2029" y="628"/>
                    <a:pt x="2269" y="628"/>
                  </a:cubicBezTo>
                  <a:cubicBezTo>
                    <a:pt x="2429" y="628"/>
                    <a:pt x="2564" y="616"/>
                    <a:pt x="2669" y="600"/>
                  </a:cubicBezTo>
                  <a:cubicBezTo>
                    <a:pt x="2711" y="587"/>
                    <a:pt x="2749" y="574"/>
                    <a:pt x="2778" y="561"/>
                  </a:cubicBezTo>
                  <a:cubicBezTo>
                    <a:pt x="2804" y="561"/>
                    <a:pt x="2804" y="548"/>
                    <a:pt x="2817" y="535"/>
                  </a:cubicBezTo>
                  <a:cubicBezTo>
                    <a:pt x="2829" y="519"/>
                    <a:pt x="2842" y="507"/>
                    <a:pt x="2842" y="494"/>
                  </a:cubicBezTo>
                  <a:cubicBezTo>
                    <a:pt x="2842" y="468"/>
                    <a:pt x="2829" y="439"/>
                    <a:pt x="2804" y="427"/>
                  </a:cubicBezTo>
                  <a:cubicBezTo>
                    <a:pt x="2762" y="388"/>
                    <a:pt x="2711" y="359"/>
                    <a:pt x="2631" y="321"/>
                  </a:cubicBezTo>
                  <a:cubicBezTo>
                    <a:pt x="2391" y="228"/>
                    <a:pt x="1948" y="135"/>
                    <a:pt x="1455" y="68"/>
                  </a:cubicBezTo>
                  <a:cubicBezTo>
                    <a:pt x="1122" y="13"/>
                    <a:pt x="814" y="0"/>
                    <a:pt x="561" y="0"/>
                  </a:cubicBez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51" name="Google Shape;3151;p24"/>
          <p:cNvGrpSpPr/>
          <p:nvPr/>
        </p:nvGrpSpPr>
        <p:grpSpPr>
          <a:xfrm>
            <a:off x="4571992" y="539504"/>
            <a:ext cx="1129918" cy="278457"/>
            <a:chOff x="713231" y="815211"/>
            <a:chExt cx="894914" cy="220542"/>
          </a:xfrm>
        </p:grpSpPr>
        <p:sp>
          <p:nvSpPr>
            <p:cNvPr id="3152" name="Google Shape;3152;p24"/>
            <p:cNvSpPr/>
            <p:nvPr/>
          </p:nvSpPr>
          <p:spPr>
            <a:xfrm>
              <a:off x="1387603" y="815211"/>
              <a:ext cx="220542" cy="220542"/>
            </a:xfrm>
            <a:custGeom>
              <a:avLst/>
              <a:gdLst/>
              <a:ahLst/>
              <a:cxnLst/>
              <a:rect l="l" t="t" r="r" b="b"/>
              <a:pathLst>
                <a:path w="1763" h="1763" extrusionOk="0">
                  <a:moveTo>
                    <a:pt x="481" y="0"/>
                  </a:moveTo>
                  <a:lnTo>
                    <a:pt x="1" y="481"/>
                  </a:lnTo>
                  <a:lnTo>
                    <a:pt x="401" y="881"/>
                  </a:lnTo>
                  <a:lnTo>
                    <a:pt x="1" y="1282"/>
                  </a:lnTo>
                  <a:lnTo>
                    <a:pt x="481" y="1762"/>
                  </a:lnTo>
                  <a:lnTo>
                    <a:pt x="882" y="1362"/>
                  </a:lnTo>
                  <a:lnTo>
                    <a:pt x="1295" y="1762"/>
                  </a:lnTo>
                  <a:lnTo>
                    <a:pt x="1763" y="1282"/>
                  </a:lnTo>
                  <a:lnTo>
                    <a:pt x="1362" y="881"/>
                  </a:lnTo>
                  <a:lnTo>
                    <a:pt x="1763" y="481"/>
                  </a:lnTo>
                  <a:lnTo>
                    <a:pt x="1295" y="0"/>
                  </a:lnTo>
                  <a:lnTo>
                    <a:pt x="882" y="401"/>
                  </a:lnTo>
                  <a:lnTo>
                    <a:pt x="481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3" name="Google Shape;3153;p24"/>
            <p:cNvSpPr/>
            <p:nvPr/>
          </p:nvSpPr>
          <p:spPr>
            <a:xfrm>
              <a:off x="713231" y="815211"/>
              <a:ext cx="222044" cy="220542"/>
            </a:xfrm>
            <a:custGeom>
              <a:avLst/>
              <a:gdLst/>
              <a:ahLst/>
              <a:cxnLst/>
              <a:rect l="l" t="t" r="r" b="b"/>
              <a:pathLst>
                <a:path w="1775" h="1763" extrusionOk="0">
                  <a:moveTo>
                    <a:pt x="481" y="0"/>
                  </a:moveTo>
                  <a:lnTo>
                    <a:pt x="0" y="481"/>
                  </a:lnTo>
                  <a:lnTo>
                    <a:pt x="413" y="881"/>
                  </a:lnTo>
                  <a:lnTo>
                    <a:pt x="0" y="1282"/>
                  </a:lnTo>
                  <a:lnTo>
                    <a:pt x="481" y="1762"/>
                  </a:lnTo>
                  <a:lnTo>
                    <a:pt x="881" y="1362"/>
                  </a:lnTo>
                  <a:lnTo>
                    <a:pt x="1294" y="1762"/>
                  </a:lnTo>
                  <a:lnTo>
                    <a:pt x="1775" y="1282"/>
                  </a:lnTo>
                  <a:lnTo>
                    <a:pt x="1362" y="881"/>
                  </a:lnTo>
                  <a:lnTo>
                    <a:pt x="1775" y="481"/>
                  </a:lnTo>
                  <a:lnTo>
                    <a:pt x="1294" y="0"/>
                  </a:lnTo>
                  <a:lnTo>
                    <a:pt x="881" y="401"/>
                  </a:lnTo>
                  <a:lnTo>
                    <a:pt x="481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4" name="Google Shape;3154;p24"/>
            <p:cNvSpPr/>
            <p:nvPr/>
          </p:nvSpPr>
          <p:spPr>
            <a:xfrm>
              <a:off x="1050229" y="815211"/>
              <a:ext cx="220542" cy="220542"/>
            </a:xfrm>
            <a:custGeom>
              <a:avLst/>
              <a:gdLst/>
              <a:ahLst/>
              <a:cxnLst/>
              <a:rect l="l" t="t" r="r" b="b"/>
              <a:pathLst>
                <a:path w="1763" h="1763" extrusionOk="0">
                  <a:moveTo>
                    <a:pt x="481" y="0"/>
                  </a:moveTo>
                  <a:lnTo>
                    <a:pt x="0" y="481"/>
                  </a:lnTo>
                  <a:lnTo>
                    <a:pt x="414" y="881"/>
                  </a:lnTo>
                  <a:lnTo>
                    <a:pt x="0" y="1282"/>
                  </a:lnTo>
                  <a:lnTo>
                    <a:pt x="481" y="1762"/>
                  </a:lnTo>
                  <a:lnTo>
                    <a:pt x="881" y="1362"/>
                  </a:lnTo>
                  <a:lnTo>
                    <a:pt x="1294" y="1762"/>
                  </a:lnTo>
                  <a:lnTo>
                    <a:pt x="1762" y="1282"/>
                  </a:lnTo>
                  <a:lnTo>
                    <a:pt x="1362" y="881"/>
                  </a:lnTo>
                  <a:lnTo>
                    <a:pt x="1762" y="481"/>
                  </a:lnTo>
                  <a:lnTo>
                    <a:pt x="1294" y="0"/>
                  </a:lnTo>
                  <a:lnTo>
                    <a:pt x="881" y="401"/>
                  </a:lnTo>
                  <a:lnTo>
                    <a:pt x="481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6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8">
          <a:extLst>
            <a:ext uri="{FF2B5EF4-FFF2-40B4-BE49-F238E27FC236}">
              <a16:creationId xmlns:a16="http://schemas.microsoft.com/office/drawing/2014/main" id="{FAE50562-A947-A85B-6766-D3835CFEB3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32" name="Google Shape;3232;p27">
            <a:extLst>
              <a:ext uri="{FF2B5EF4-FFF2-40B4-BE49-F238E27FC236}">
                <a16:creationId xmlns:a16="http://schemas.microsoft.com/office/drawing/2014/main" id="{77D91601-E410-66D7-D9BD-5E00DA7204F7}"/>
              </a:ext>
            </a:extLst>
          </p:cNvPr>
          <p:cNvGrpSpPr/>
          <p:nvPr/>
        </p:nvGrpSpPr>
        <p:grpSpPr>
          <a:xfrm rot="5400000">
            <a:off x="7483242" y="825629"/>
            <a:ext cx="1129918" cy="278457"/>
            <a:chOff x="713231" y="815211"/>
            <a:chExt cx="894914" cy="220542"/>
          </a:xfrm>
        </p:grpSpPr>
        <p:sp>
          <p:nvSpPr>
            <p:cNvPr id="3233" name="Google Shape;3233;p27">
              <a:extLst>
                <a:ext uri="{FF2B5EF4-FFF2-40B4-BE49-F238E27FC236}">
                  <a16:creationId xmlns:a16="http://schemas.microsoft.com/office/drawing/2014/main" id="{378CE504-65F2-2AF0-AA78-540F191B07D7}"/>
                </a:ext>
              </a:extLst>
            </p:cNvPr>
            <p:cNvSpPr/>
            <p:nvPr/>
          </p:nvSpPr>
          <p:spPr>
            <a:xfrm>
              <a:off x="1387603" y="815211"/>
              <a:ext cx="220542" cy="220542"/>
            </a:xfrm>
            <a:custGeom>
              <a:avLst/>
              <a:gdLst/>
              <a:ahLst/>
              <a:cxnLst/>
              <a:rect l="l" t="t" r="r" b="b"/>
              <a:pathLst>
                <a:path w="1763" h="1763" extrusionOk="0">
                  <a:moveTo>
                    <a:pt x="481" y="0"/>
                  </a:moveTo>
                  <a:lnTo>
                    <a:pt x="1" y="481"/>
                  </a:lnTo>
                  <a:lnTo>
                    <a:pt x="401" y="881"/>
                  </a:lnTo>
                  <a:lnTo>
                    <a:pt x="1" y="1282"/>
                  </a:lnTo>
                  <a:lnTo>
                    <a:pt x="481" y="1762"/>
                  </a:lnTo>
                  <a:lnTo>
                    <a:pt x="882" y="1362"/>
                  </a:lnTo>
                  <a:lnTo>
                    <a:pt x="1295" y="1762"/>
                  </a:lnTo>
                  <a:lnTo>
                    <a:pt x="1763" y="1282"/>
                  </a:lnTo>
                  <a:lnTo>
                    <a:pt x="1362" y="881"/>
                  </a:lnTo>
                  <a:lnTo>
                    <a:pt x="1763" y="481"/>
                  </a:lnTo>
                  <a:lnTo>
                    <a:pt x="1295" y="0"/>
                  </a:lnTo>
                  <a:lnTo>
                    <a:pt x="882" y="401"/>
                  </a:lnTo>
                  <a:lnTo>
                    <a:pt x="481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4" name="Google Shape;3234;p27">
              <a:extLst>
                <a:ext uri="{FF2B5EF4-FFF2-40B4-BE49-F238E27FC236}">
                  <a16:creationId xmlns:a16="http://schemas.microsoft.com/office/drawing/2014/main" id="{8B9725A2-E74F-D660-06D8-83F9F4504D16}"/>
                </a:ext>
              </a:extLst>
            </p:cNvPr>
            <p:cNvSpPr/>
            <p:nvPr/>
          </p:nvSpPr>
          <p:spPr>
            <a:xfrm>
              <a:off x="713231" y="815211"/>
              <a:ext cx="222044" cy="220542"/>
            </a:xfrm>
            <a:custGeom>
              <a:avLst/>
              <a:gdLst/>
              <a:ahLst/>
              <a:cxnLst/>
              <a:rect l="l" t="t" r="r" b="b"/>
              <a:pathLst>
                <a:path w="1775" h="1763" extrusionOk="0">
                  <a:moveTo>
                    <a:pt x="481" y="0"/>
                  </a:moveTo>
                  <a:lnTo>
                    <a:pt x="0" y="481"/>
                  </a:lnTo>
                  <a:lnTo>
                    <a:pt x="413" y="881"/>
                  </a:lnTo>
                  <a:lnTo>
                    <a:pt x="0" y="1282"/>
                  </a:lnTo>
                  <a:lnTo>
                    <a:pt x="481" y="1762"/>
                  </a:lnTo>
                  <a:lnTo>
                    <a:pt x="881" y="1362"/>
                  </a:lnTo>
                  <a:lnTo>
                    <a:pt x="1294" y="1762"/>
                  </a:lnTo>
                  <a:lnTo>
                    <a:pt x="1775" y="1282"/>
                  </a:lnTo>
                  <a:lnTo>
                    <a:pt x="1362" y="881"/>
                  </a:lnTo>
                  <a:lnTo>
                    <a:pt x="1775" y="481"/>
                  </a:lnTo>
                  <a:lnTo>
                    <a:pt x="1294" y="0"/>
                  </a:lnTo>
                  <a:lnTo>
                    <a:pt x="881" y="401"/>
                  </a:lnTo>
                  <a:lnTo>
                    <a:pt x="481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5" name="Google Shape;3235;p27">
              <a:extLst>
                <a:ext uri="{FF2B5EF4-FFF2-40B4-BE49-F238E27FC236}">
                  <a16:creationId xmlns:a16="http://schemas.microsoft.com/office/drawing/2014/main" id="{F98DEAE8-2C4E-D8DD-A703-0BA8EBB2F00B}"/>
                </a:ext>
              </a:extLst>
            </p:cNvPr>
            <p:cNvSpPr/>
            <p:nvPr/>
          </p:nvSpPr>
          <p:spPr>
            <a:xfrm>
              <a:off x="1050229" y="815211"/>
              <a:ext cx="220542" cy="220542"/>
            </a:xfrm>
            <a:custGeom>
              <a:avLst/>
              <a:gdLst/>
              <a:ahLst/>
              <a:cxnLst/>
              <a:rect l="l" t="t" r="r" b="b"/>
              <a:pathLst>
                <a:path w="1763" h="1763" extrusionOk="0">
                  <a:moveTo>
                    <a:pt x="481" y="0"/>
                  </a:moveTo>
                  <a:lnTo>
                    <a:pt x="0" y="481"/>
                  </a:lnTo>
                  <a:lnTo>
                    <a:pt x="414" y="881"/>
                  </a:lnTo>
                  <a:lnTo>
                    <a:pt x="0" y="1282"/>
                  </a:lnTo>
                  <a:lnTo>
                    <a:pt x="481" y="1762"/>
                  </a:lnTo>
                  <a:lnTo>
                    <a:pt x="881" y="1362"/>
                  </a:lnTo>
                  <a:lnTo>
                    <a:pt x="1294" y="1762"/>
                  </a:lnTo>
                  <a:lnTo>
                    <a:pt x="1762" y="1282"/>
                  </a:lnTo>
                  <a:lnTo>
                    <a:pt x="1362" y="881"/>
                  </a:lnTo>
                  <a:lnTo>
                    <a:pt x="1762" y="481"/>
                  </a:lnTo>
                  <a:lnTo>
                    <a:pt x="1294" y="0"/>
                  </a:lnTo>
                  <a:lnTo>
                    <a:pt x="881" y="401"/>
                  </a:lnTo>
                  <a:lnTo>
                    <a:pt x="481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6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" name="Google Shape;3258;p28">
            <a:extLst>
              <a:ext uri="{FF2B5EF4-FFF2-40B4-BE49-F238E27FC236}">
                <a16:creationId xmlns:a16="http://schemas.microsoft.com/office/drawing/2014/main" id="{8E93A92C-E3EF-2928-E311-C0DC4A41FDED}"/>
              </a:ext>
            </a:extLst>
          </p:cNvPr>
          <p:cNvSpPr txBox="1">
            <a:spLocks/>
          </p:cNvSpPr>
          <p:nvPr/>
        </p:nvSpPr>
        <p:spPr>
          <a:xfrm>
            <a:off x="539360" y="399897"/>
            <a:ext cx="4032640" cy="703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rbitron"/>
              <a:buNone/>
              <a:defRPr sz="3200" b="1" i="0" u="none" strike="noStrike" cap="none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>
                <a:solidFill>
                  <a:schemeClr val="tx1"/>
                </a:solidFill>
                <a:sym typeface="Arimo SemiBold"/>
              </a:rPr>
              <a:t>Hello </a:t>
            </a:r>
            <a:r>
              <a:rPr lang="en-US" dirty="0">
                <a:solidFill>
                  <a:schemeClr val="accent4"/>
                </a:solidFill>
                <a:sym typeface="Arimo SemiBold"/>
              </a:rPr>
              <a:t>World</a:t>
            </a:r>
            <a:endParaRPr lang="en-US" dirty="0">
              <a:solidFill>
                <a:schemeClr val="accent4"/>
              </a:solidFill>
            </a:endParaRPr>
          </a:p>
        </p:txBody>
      </p:sp>
      <p:pic>
        <p:nvPicPr>
          <p:cNvPr id="4" name="Google Shape;1353;p52">
            <a:extLst>
              <a:ext uri="{FF2B5EF4-FFF2-40B4-BE49-F238E27FC236}">
                <a16:creationId xmlns:a16="http://schemas.microsoft.com/office/drawing/2014/main" id="{27ED82CB-6FFC-5B5D-2AA3-6D3C3DCDE6C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5719" y="500101"/>
            <a:ext cx="1897494" cy="1981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 descr="A screenshot of a computer&#10;&#10;Description automatically generated">
            <a:extLst>
              <a:ext uri="{FF2B5EF4-FFF2-40B4-BE49-F238E27FC236}">
                <a16:creationId xmlns:a16="http://schemas.microsoft.com/office/drawing/2014/main" id="{5ABD8D2E-987E-1A3C-2626-FC4903C4D5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8107" y="2571750"/>
            <a:ext cx="5583698" cy="2071649"/>
          </a:xfrm>
          <a:prstGeom prst="rect">
            <a:avLst/>
          </a:prstGeom>
        </p:spPr>
      </p:pic>
      <p:sp>
        <p:nvSpPr>
          <p:cNvPr id="14" name="Google Shape;1345;p51">
            <a:extLst>
              <a:ext uri="{FF2B5EF4-FFF2-40B4-BE49-F238E27FC236}">
                <a16:creationId xmlns:a16="http://schemas.microsoft.com/office/drawing/2014/main" id="{7D9B6CE8-089B-988E-E587-F4BF7864ED73}"/>
              </a:ext>
            </a:extLst>
          </p:cNvPr>
          <p:cNvSpPr txBox="1">
            <a:spLocks/>
          </p:cNvSpPr>
          <p:nvPr/>
        </p:nvSpPr>
        <p:spPr>
          <a:xfrm>
            <a:off x="713225" y="1316767"/>
            <a:ext cx="4766735" cy="1915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None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None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None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None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None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None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None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None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None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285750" lvl="0" indent="-285750" algn="l" rtl="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tx1"/>
                </a:solidFill>
                <a:latin typeface="Orbitron"/>
              </a:rPr>
              <a:t>Add A new 2d node</a:t>
            </a:r>
          </a:p>
          <a:p>
            <a:pPr marL="285750" lvl="0" indent="-285750" algn="l" rtl="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tx1"/>
                </a:solidFill>
                <a:latin typeface="Orbitron"/>
              </a:rPr>
              <a:t>Attach a new script to the node </a:t>
            </a:r>
          </a:p>
        </p:txBody>
      </p:sp>
    </p:spTree>
    <p:extLst>
      <p:ext uri="{BB962C8B-B14F-4D97-AF65-F5344CB8AC3E}">
        <p14:creationId xmlns:p14="http://schemas.microsoft.com/office/powerpoint/2010/main" val="30575626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9">
          <a:extLst>
            <a:ext uri="{FF2B5EF4-FFF2-40B4-BE49-F238E27FC236}">
              <a16:creationId xmlns:a16="http://schemas.microsoft.com/office/drawing/2014/main" id="{9A5A2366-B413-40CA-96FF-EDCBA38B3B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1" name="Google Shape;3371;p29">
            <a:extLst>
              <a:ext uri="{FF2B5EF4-FFF2-40B4-BE49-F238E27FC236}">
                <a16:creationId xmlns:a16="http://schemas.microsoft.com/office/drawing/2014/main" id="{8CC85A0A-4FB0-269E-0743-8F45C7BADCF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3852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/>
                </a:solidFill>
              </a:rPr>
              <a:t>Modifying</a:t>
            </a:r>
            <a:r>
              <a:rPr lang="en-US" dirty="0">
                <a:solidFill>
                  <a:schemeClr val="accent4"/>
                </a:solidFill>
              </a:rPr>
              <a:t> nodes</a:t>
            </a:r>
            <a:endParaRPr dirty="0">
              <a:solidFill>
                <a:schemeClr val="accent4"/>
              </a:solidFill>
            </a:endParaRPr>
          </a:p>
        </p:txBody>
      </p:sp>
      <p:grpSp>
        <p:nvGrpSpPr>
          <p:cNvPr id="3419" name="Google Shape;3419;p29">
            <a:extLst>
              <a:ext uri="{FF2B5EF4-FFF2-40B4-BE49-F238E27FC236}">
                <a16:creationId xmlns:a16="http://schemas.microsoft.com/office/drawing/2014/main" id="{99C64B01-FDDF-0AAF-125C-3FD5016D9D63}"/>
              </a:ext>
            </a:extLst>
          </p:cNvPr>
          <p:cNvGrpSpPr/>
          <p:nvPr/>
        </p:nvGrpSpPr>
        <p:grpSpPr>
          <a:xfrm>
            <a:off x="5430392" y="539504"/>
            <a:ext cx="1129918" cy="278457"/>
            <a:chOff x="713231" y="815211"/>
            <a:chExt cx="894914" cy="220542"/>
          </a:xfrm>
        </p:grpSpPr>
        <p:sp>
          <p:nvSpPr>
            <p:cNvPr id="3420" name="Google Shape;3420;p29">
              <a:extLst>
                <a:ext uri="{FF2B5EF4-FFF2-40B4-BE49-F238E27FC236}">
                  <a16:creationId xmlns:a16="http://schemas.microsoft.com/office/drawing/2014/main" id="{0361FA06-7EEB-7151-2734-4DD1616197BA}"/>
                </a:ext>
              </a:extLst>
            </p:cNvPr>
            <p:cNvSpPr/>
            <p:nvPr/>
          </p:nvSpPr>
          <p:spPr>
            <a:xfrm>
              <a:off x="1387603" y="815211"/>
              <a:ext cx="220542" cy="220542"/>
            </a:xfrm>
            <a:custGeom>
              <a:avLst/>
              <a:gdLst/>
              <a:ahLst/>
              <a:cxnLst/>
              <a:rect l="l" t="t" r="r" b="b"/>
              <a:pathLst>
                <a:path w="1763" h="1763" extrusionOk="0">
                  <a:moveTo>
                    <a:pt x="481" y="0"/>
                  </a:moveTo>
                  <a:lnTo>
                    <a:pt x="1" y="481"/>
                  </a:lnTo>
                  <a:lnTo>
                    <a:pt x="401" y="881"/>
                  </a:lnTo>
                  <a:lnTo>
                    <a:pt x="1" y="1282"/>
                  </a:lnTo>
                  <a:lnTo>
                    <a:pt x="481" y="1762"/>
                  </a:lnTo>
                  <a:lnTo>
                    <a:pt x="882" y="1362"/>
                  </a:lnTo>
                  <a:lnTo>
                    <a:pt x="1295" y="1762"/>
                  </a:lnTo>
                  <a:lnTo>
                    <a:pt x="1763" y="1282"/>
                  </a:lnTo>
                  <a:lnTo>
                    <a:pt x="1362" y="881"/>
                  </a:lnTo>
                  <a:lnTo>
                    <a:pt x="1763" y="481"/>
                  </a:lnTo>
                  <a:lnTo>
                    <a:pt x="1295" y="0"/>
                  </a:lnTo>
                  <a:lnTo>
                    <a:pt x="882" y="401"/>
                  </a:lnTo>
                  <a:lnTo>
                    <a:pt x="481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1" name="Google Shape;3421;p29">
              <a:extLst>
                <a:ext uri="{FF2B5EF4-FFF2-40B4-BE49-F238E27FC236}">
                  <a16:creationId xmlns:a16="http://schemas.microsoft.com/office/drawing/2014/main" id="{8BA3FBF7-DD42-79DC-ABB0-6BE755111F01}"/>
                </a:ext>
              </a:extLst>
            </p:cNvPr>
            <p:cNvSpPr/>
            <p:nvPr/>
          </p:nvSpPr>
          <p:spPr>
            <a:xfrm>
              <a:off x="713231" y="815211"/>
              <a:ext cx="222044" cy="220542"/>
            </a:xfrm>
            <a:custGeom>
              <a:avLst/>
              <a:gdLst/>
              <a:ahLst/>
              <a:cxnLst/>
              <a:rect l="l" t="t" r="r" b="b"/>
              <a:pathLst>
                <a:path w="1775" h="1763" extrusionOk="0">
                  <a:moveTo>
                    <a:pt x="481" y="0"/>
                  </a:moveTo>
                  <a:lnTo>
                    <a:pt x="0" y="481"/>
                  </a:lnTo>
                  <a:lnTo>
                    <a:pt x="413" y="881"/>
                  </a:lnTo>
                  <a:lnTo>
                    <a:pt x="0" y="1282"/>
                  </a:lnTo>
                  <a:lnTo>
                    <a:pt x="481" y="1762"/>
                  </a:lnTo>
                  <a:lnTo>
                    <a:pt x="881" y="1362"/>
                  </a:lnTo>
                  <a:lnTo>
                    <a:pt x="1294" y="1762"/>
                  </a:lnTo>
                  <a:lnTo>
                    <a:pt x="1775" y="1282"/>
                  </a:lnTo>
                  <a:lnTo>
                    <a:pt x="1362" y="881"/>
                  </a:lnTo>
                  <a:lnTo>
                    <a:pt x="1775" y="481"/>
                  </a:lnTo>
                  <a:lnTo>
                    <a:pt x="1294" y="0"/>
                  </a:lnTo>
                  <a:lnTo>
                    <a:pt x="881" y="401"/>
                  </a:lnTo>
                  <a:lnTo>
                    <a:pt x="481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2" name="Google Shape;3422;p29">
              <a:extLst>
                <a:ext uri="{FF2B5EF4-FFF2-40B4-BE49-F238E27FC236}">
                  <a16:creationId xmlns:a16="http://schemas.microsoft.com/office/drawing/2014/main" id="{39D1402A-7EB7-9952-4CB4-0B45477AA790}"/>
                </a:ext>
              </a:extLst>
            </p:cNvPr>
            <p:cNvSpPr/>
            <p:nvPr/>
          </p:nvSpPr>
          <p:spPr>
            <a:xfrm>
              <a:off x="1050229" y="815211"/>
              <a:ext cx="220542" cy="220542"/>
            </a:xfrm>
            <a:custGeom>
              <a:avLst/>
              <a:gdLst/>
              <a:ahLst/>
              <a:cxnLst/>
              <a:rect l="l" t="t" r="r" b="b"/>
              <a:pathLst>
                <a:path w="1763" h="1763" extrusionOk="0">
                  <a:moveTo>
                    <a:pt x="481" y="0"/>
                  </a:moveTo>
                  <a:lnTo>
                    <a:pt x="0" y="481"/>
                  </a:lnTo>
                  <a:lnTo>
                    <a:pt x="414" y="881"/>
                  </a:lnTo>
                  <a:lnTo>
                    <a:pt x="0" y="1282"/>
                  </a:lnTo>
                  <a:lnTo>
                    <a:pt x="481" y="1762"/>
                  </a:lnTo>
                  <a:lnTo>
                    <a:pt x="881" y="1362"/>
                  </a:lnTo>
                  <a:lnTo>
                    <a:pt x="1294" y="1762"/>
                  </a:lnTo>
                  <a:lnTo>
                    <a:pt x="1762" y="1282"/>
                  </a:lnTo>
                  <a:lnTo>
                    <a:pt x="1362" y="881"/>
                  </a:lnTo>
                  <a:lnTo>
                    <a:pt x="1762" y="481"/>
                  </a:lnTo>
                  <a:lnTo>
                    <a:pt x="1294" y="0"/>
                  </a:lnTo>
                  <a:lnTo>
                    <a:pt x="881" y="401"/>
                  </a:lnTo>
                  <a:lnTo>
                    <a:pt x="481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6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" name="Google Shape;1345;p51">
            <a:extLst>
              <a:ext uri="{FF2B5EF4-FFF2-40B4-BE49-F238E27FC236}">
                <a16:creationId xmlns:a16="http://schemas.microsoft.com/office/drawing/2014/main" id="{D6711733-B6C9-8401-6AD0-2762AB9F4ABB}"/>
              </a:ext>
            </a:extLst>
          </p:cNvPr>
          <p:cNvSpPr txBox="1">
            <a:spLocks/>
          </p:cNvSpPr>
          <p:nvPr/>
        </p:nvSpPr>
        <p:spPr>
          <a:xfrm>
            <a:off x="720000" y="1284980"/>
            <a:ext cx="4766735" cy="1915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None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None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None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None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None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None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None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None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None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800" b="1" dirty="0">
                <a:solidFill>
                  <a:schemeClr val="tx1"/>
                </a:solidFill>
                <a:latin typeface="Orbitron"/>
              </a:rPr>
              <a:t>Now we’re going to edit node properties with script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E3E1ABE7-220E-DE06-7416-0EB52B7ABC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9673" y="817961"/>
            <a:ext cx="1816113" cy="3844498"/>
          </a:xfrm>
          <a:prstGeom prst="rect">
            <a:avLst/>
          </a:prstGeom>
        </p:spPr>
      </p:pic>
      <p:pic>
        <p:nvPicPr>
          <p:cNvPr id="7" name="Picture 6" descr="A computer screen with text and green text&#10;&#10;Description automatically generated">
            <a:extLst>
              <a:ext uri="{FF2B5EF4-FFF2-40B4-BE49-F238E27FC236}">
                <a16:creationId xmlns:a16="http://schemas.microsoft.com/office/drawing/2014/main" id="{5E21D6FC-426B-E762-C46C-088A6E8F67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214" y="2122415"/>
            <a:ext cx="4399874" cy="2540044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0BFCE24B-D13E-B302-4151-B65FC1928114}"/>
              </a:ext>
            </a:extLst>
          </p:cNvPr>
          <p:cNvSpPr/>
          <p:nvPr/>
        </p:nvSpPr>
        <p:spPr>
          <a:xfrm>
            <a:off x="6519553" y="1140903"/>
            <a:ext cx="955038" cy="27845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E7B7E4F-A4C7-9741-1C94-59DDDC1E65B1}"/>
              </a:ext>
            </a:extLst>
          </p:cNvPr>
          <p:cNvCxnSpPr/>
          <p:nvPr/>
        </p:nvCxnSpPr>
        <p:spPr>
          <a:xfrm flipH="1">
            <a:off x="3078760" y="1510018"/>
            <a:ext cx="3724712" cy="13338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06923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9">
          <a:extLst>
            <a:ext uri="{FF2B5EF4-FFF2-40B4-BE49-F238E27FC236}">
              <a16:creationId xmlns:a16="http://schemas.microsoft.com/office/drawing/2014/main" id="{8FB109DD-37F7-1C1C-19B3-8CFBD3DF10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1" name="Google Shape;3371;p29">
            <a:extLst>
              <a:ext uri="{FF2B5EF4-FFF2-40B4-BE49-F238E27FC236}">
                <a16:creationId xmlns:a16="http://schemas.microsoft.com/office/drawing/2014/main" id="{DF88575D-B339-4050-A437-F78D99CCF96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3852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/>
                </a:solidFill>
              </a:rPr>
              <a:t>Variables</a:t>
            </a:r>
            <a:endParaRPr dirty="0">
              <a:solidFill>
                <a:schemeClr val="accent4"/>
              </a:solidFill>
            </a:endParaRPr>
          </a:p>
        </p:txBody>
      </p:sp>
      <p:grpSp>
        <p:nvGrpSpPr>
          <p:cNvPr id="3419" name="Google Shape;3419;p29">
            <a:extLst>
              <a:ext uri="{FF2B5EF4-FFF2-40B4-BE49-F238E27FC236}">
                <a16:creationId xmlns:a16="http://schemas.microsoft.com/office/drawing/2014/main" id="{C43BECB5-E6C1-6069-F7EC-90C52CF368DD}"/>
              </a:ext>
            </a:extLst>
          </p:cNvPr>
          <p:cNvGrpSpPr/>
          <p:nvPr/>
        </p:nvGrpSpPr>
        <p:grpSpPr>
          <a:xfrm>
            <a:off x="5430392" y="539504"/>
            <a:ext cx="1129918" cy="278457"/>
            <a:chOff x="713231" y="815211"/>
            <a:chExt cx="894914" cy="220542"/>
          </a:xfrm>
        </p:grpSpPr>
        <p:sp>
          <p:nvSpPr>
            <p:cNvPr id="3420" name="Google Shape;3420;p29">
              <a:extLst>
                <a:ext uri="{FF2B5EF4-FFF2-40B4-BE49-F238E27FC236}">
                  <a16:creationId xmlns:a16="http://schemas.microsoft.com/office/drawing/2014/main" id="{C32BC762-9F33-0D20-42A5-E9006BB56BDD}"/>
                </a:ext>
              </a:extLst>
            </p:cNvPr>
            <p:cNvSpPr/>
            <p:nvPr/>
          </p:nvSpPr>
          <p:spPr>
            <a:xfrm>
              <a:off x="1387603" y="815211"/>
              <a:ext cx="220542" cy="220542"/>
            </a:xfrm>
            <a:custGeom>
              <a:avLst/>
              <a:gdLst/>
              <a:ahLst/>
              <a:cxnLst/>
              <a:rect l="l" t="t" r="r" b="b"/>
              <a:pathLst>
                <a:path w="1763" h="1763" extrusionOk="0">
                  <a:moveTo>
                    <a:pt x="481" y="0"/>
                  </a:moveTo>
                  <a:lnTo>
                    <a:pt x="1" y="481"/>
                  </a:lnTo>
                  <a:lnTo>
                    <a:pt x="401" y="881"/>
                  </a:lnTo>
                  <a:lnTo>
                    <a:pt x="1" y="1282"/>
                  </a:lnTo>
                  <a:lnTo>
                    <a:pt x="481" y="1762"/>
                  </a:lnTo>
                  <a:lnTo>
                    <a:pt x="882" y="1362"/>
                  </a:lnTo>
                  <a:lnTo>
                    <a:pt x="1295" y="1762"/>
                  </a:lnTo>
                  <a:lnTo>
                    <a:pt x="1763" y="1282"/>
                  </a:lnTo>
                  <a:lnTo>
                    <a:pt x="1362" y="881"/>
                  </a:lnTo>
                  <a:lnTo>
                    <a:pt x="1763" y="481"/>
                  </a:lnTo>
                  <a:lnTo>
                    <a:pt x="1295" y="0"/>
                  </a:lnTo>
                  <a:lnTo>
                    <a:pt x="882" y="401"/>
                  </a:lnTo>
                  <a:lnTo>
                    <a:pt x="481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1" name="Google Shape;3421;p29">
              <a:extLst>
                <a:ext uri="{FF2B5EF4-FFF2-40B4-BE49-F238E27FC236}">
                  <a16:creationId xmlns:a16="http://schemas.microsoft.com/office/drawing/2014/main" id="{9AD8B899-05D8-4D4A-9B6C-573EED06F596}"/>
                </a:ext>
              </a:extLst>
            </p:cNvPr>
            <p:cNvSpPr/>
            <p:nvPr/>
          </p:nvSpPr>
          <p:spPr>
            <a:xfrm>
              <a:off x="713231" y="815211"/>
              <a:ext cx="222044" cy="220542"/>
            </a:xfrm>
            <a:custGeom>
              <a:avLst/>
              <a:gdLst/>
              <a:ahLst/>
              <a:cxnLst/>
              <a:rect l="l" t="t" r="r" b="b"/>
              <a:pathLst>
                <a:path w="1775" h="1763" extrusionOk="0">
                  <a:moveTo>
                    <a:pt x="481" y="0"/>
                  </a:moveTo>
                  <a:lnTo>
                    <a:pt x="0" y="481"/>
                  </a:lnTo>
                  <a:lnTo>
                    <a:pt x="413" y="881"/>
                  </a:lnTo>
                  <a:lnTo>
                    <a:pt x="0" y="1282"/>
                  </a:lnTo>
                  <a:lnTo>
                    <a:pt x="481" y="1762"/>
                  </a:lnTo>
                  <a:lnTo>
                    <a:pt x="881" y="1362"/>
                  </a:lnTo>
                  <a:lnTo>
                    <a:pt x="1294" y="1762"/>
                  </a:lnTo>
                  <a:lnTo>
                    <a:pt x="1775" y="1282"/>
                  </a:lnTo>
                  <a:lnTo>
                    <a:pt x="1362" y="881"/>
                  </a:lnTo>
                  <a:lnTo>
                    <a:pt x="1775" y="481"/>
                  </a:lnTo>
                  <a:lnTo>
                    <a:pt x="1294" y="0"/>
                  </a:lnTo>
                  <a:lnTo>
                    <a:pt x="881" y="401"/>
                  </a:lnTo>
                  <a:lnTo>
                    <a:pt x="481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2" name="Google Shape;3422;p29">
              <a:extLst>
                <a:ext uri="{FF2B5EF4-FFF2-40B4-BE49-F238E27FC236}">
                  <a16:creationId xmlns:a16="http://schemas.microsoft.com/office/drawing/2014/main" id="{84E777FE-E898-4AC9-371E-15A45C390EC5}"/>
                </a:ext>
              </a:extLst>
            </p:cNvPr>
            <p:cNvSpPr/>
            <p:nvPr/>
          </p:nvSpPr>
          <p:spPr>
            <a:xfrm>
              <a:off x="1050229" y="815211"/>
              <a:ext cx="220542" cy="220542"/>
            </a:xfrm>
            <a:custGeom>
              <a:avLst/>
              <a:gdLst/>
              <a:ahLst/>
              <a:cxnLst/>
              <a:rect l="l" t="t" r="r" b="b"/>
              <a:pathLst>
                <a:path w="1763" h="1763" extrusionOk="0">
                  <a:moveTo>
                    <a:pt x="481" y="0"/>
                  </a:moveTo>
                  <a:lnTo>
                    <a:pt x="0" y="481"/>
                  </a:lnTo>
                  <a:lnTo>
                    <a:pt x="414" y="881"/>
                  </a:lnTo>
                  <a:lnTo>
                    <a:pt x="0" y="1282"/>
                  </a:lnTo>
                  <a:lnTo>
                    <a:pt x="481" y="1762"/>
                  </a:lnTo>
                  <a:lnTo>
                    <a:pt x="881" y="1362"/>
                  </a:lnTo>
                  <a:lnTo>
                    <a:pt x="1294" y="1762"/>
                  </a:lnTo>
                  <a:lnTo>
                    <a:pt x="1762" y="1282"/>
                  </a:lnTo>
                  <a:lnTo>
                    <a:pt x="1362" y="881"/>
                  </a:lnTo>
                  <a:lnTo>
                    <a:pt x="1762" y="481"/>
                  </a:lnTo>
                  <a:lnTo>
                    <a:pt x="1294" y="0"/>
                  </a:lnTo>
                  <a:lnTo>
                    <a:pt x="881" y="401"/>
                  </a:lnTo>
                  <a:lnTo>
                    <a:pt x="481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6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254;p37">
            <a:extLst>
              <a:ext uri="{FF2B5EF4-FFF2-40B4-BE49-F238E27FC236}">
                <a16:creationId xmlns:a16="http://schemas.microsoft.com/office/drawing/2014/main" id="{61D37732-935E-05CD-64AA-46F704C8EE41}"/>
              </a:ext>
            </a:extLst>
          </p:cNvPr>
          <p:cNvSpPr txBox="1">
            <a:spLocks noGrp="1"/>
          </p:cNvSpPr>
          <p:nvPr/>
        </p:nvSpPr>
        <p:spPr>
          <a:xfrm>
            <a:off x="720000" y="1467257"/>
            <a:ext cx="4705800" cy="4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50"/>
              <a:buFont typeface="Open Sans"/>
              <a:buNone/>
              <a:defRPr sz="1550" b="0" i="0" u="none" strike="noStrike" cap="non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50"/>
              <a:buFont typeface="Open Sans"/>
              <a:buNone/>
              <a:defRPr sz="1850" b="0" i="0" u="none" strike="noStrike" cap="non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50"/>
              <a:buFont typeface="Open Sans"/>
              <a:buNone/>
              <a:defRPr sz="1850" b="0" i="0" u="none" strike="noStrike" cap="non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50"/>
              <a:buFont typeface="Open Sans"/>
              <a:buNone/>
              <a:defRPr sz="1850" b="0" i="0" u="none" strike="noStrike" cap="non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50"/>
              <a:buFont typeface="Open Sans"/>
              <a:buNone/>
              <a:defRPr sz="1850" b="0" i="0" u="none" strike="noStrike" cap="non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50"/>
              <a:buFont typeface="Open Sans"/>
              <a:buNone/>
              <a:defRPr sz="1850" b="0" i="0" u="none" strike="noStrike" cap="non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50"/>
              <a:buFont typeface="Open Sans"/>
              <a:buNone/>
              <a:defRPr sz="1850" b="0" i="0" u="none" strike="noStrike" cap="non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50"/>
              <a:buFont typeface="Open Sans"/>
              <a:buNone/>
              <a:defRPr sz="1850" b="0" i="0" u="none" strike="noStrike" cap="non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50"/>
              <a:buFont typeface="Open Sans"/>
              <a:buNone/>
              <a:defRPr sz="1850" b="0" i="0" u="none" strike="noStrike" cap="non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tx1"/>
                </a:solidFill>
                <a:effectLst/>
                <a:latin typeface="Orbitron" panose="020B0604020202020204" charset="0"/>
                <a:ea typeface="Calibri" panose="020F0502020204030204" pitchFamily="34" charset="0"/>
              </a:rPr>
              <a:t>A variable is a location in the computer’s memory where a value can be stored for use by a program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>
              <a:solidFill>
                <a:schemeClr val="tx1"/>
              </a:solidFill>
              <a:latin typeface="Orbitron" panose="020B0604020202020204" charset="0"/>
              <a:ea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tx1"/>
                </a:solidFill>
                <a:latin typeface="Orbitron" panose="020B0604020202020204" charset="0"/>
              </a:rPr>
              <a:t>All variables declared with name and a datatype which is not necessary before they can be used in program</a:t>
            </a:r>
          </a:p>
        </p:txBody>
      </p:sp>
      <p:grpSp>
        <p:nvGrpSpPr>
          <p:cNvPr id="3" name="Google Shape;4089;p39">
            <a:extLst>
              <a:ext uri="{FF2B5EF4-FFF2-40B4-BE49-F238E27FC236}">
                <a16:creationId xmlns:a16="http://schemas.microsoft.com/office/drawing/2014/main" id="{39FD1FF6-1AC5-C68E-4C95-4310AB5AD5F5}"/>
              </a:ext>
            </a:extLst>
          </p:cNvPr>
          <p:cNvGrpSpPr/>
          <p:nvPr/>
        </p:nvGrpSpPr>
        <p:grpSpPr>
          <a:xfrm>
            <a:off x="6297770" y="1870837"/>
            <a:ext cx="1941288" cy="2078026"/>
            <a:chOff x="5415187" y="3687810"/>
            <a:chExt cx="909904" cy="973993"/>
          </a:xfrm>
        </p:grpSpPr>
        <p:sp>
          <p:nvSpPr>
            <p:cNvPr id="5" name="Google Shape;4090;p39">
              <a:extLst>
                <a:ext uri="{FF2B5EF4-FFF2-40B4-BE49-F238E27FC236}">
                  <a16:creationId xmlns:a16="http://schemas.microsoft.com/office/drawing/2014/main" id="{32896EF6-DC7F-BAB9-E527-EC9A64D817A4}"/>
                </a:ext>
              </a:extLst>
            </p:cNvPr>
            <p:cNvSpPr/>
            <p:nvPr/>
          </p:nvSpPr>
          <p:spPr>
            <a:xfrm>
              <a:off x="6065686" y="3969905"/>
              <a:ext cx="102531" cy="124827"/>
            </a:xfrm>
            <a:custGeom>
              <a:avLst/>
              <a:gdLst/>
              <a:ahLst/>
              <a:cxnLst/>
              <a:rect l="l" t="t" r="r" b="b"/>
              <a:pathLst>
                <a:path w="1283" h="1562" extrusionOk="0">
                  <a:moveTo>
                    <a:pt x="745" y="0"/>
                  </a:moveTo>
                  <a:cubicBezTo>
                    <a:pt x="337" y="0"/>
                    <a:pt x="1" y="306"/>
                    <a:pt x="1" y="306"/>
                  </a:cubicBezTo>
                  <a:cubicBezTo>
                    <a:pt x="1" y="306"/>
                    <a:pt x="308" y="786"/>
                    <a:pt x="401" y="1376"/>
                  </a:cubicBezTo>
                  <a:lnTo>
                    <a:pt x="1282" y="1562"/>
                  </a:lnTo>
                  <a:cubicBezTo>
                    <a:pt x="1282" y="1562"/>
                    <a:pt x="1164" y="706"/>
                    <a:pt x="949" y="27"/>
                  </a:cubicBezTo>
                  <a:cubicBezTo>
                    <a:pt x="880" y="8"/>
                    <a:pt x="812" y="0"/>
                    <a:pt x="745" y="0"/>
                  </a:cubicBezTo>
                  <a:close/>
                </a:path>
              </a:pathLst>
            </a:custGeom>
            <a:solidFill>
              <a:srgbClr val="FF24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4091;p39">
              <a:extLst>
                <a:ext uri="{FF2B5EF4-FFF2-40B4-BE49-F238E27FC236}">
                  <a16:creationId xmlns:a16="http://schemas.microsoft.com/office/drawing/2014/main" id="{103898B3-861C-C5FF-0428-44217411839A}"/>
                </a:ext>
              </a:extLst>
            </p:cNvPr>
            <p:cNvSpPr/>
            <p:nvPr/>
          </p:nvSpPr>
          <p:spPr>
            <a:xfrm>
              <a:off x="6065686" y="3971024"/>
              <a:ext cx="81274" cy="119393"/>
            </a:xfrm>
            <a:custGeom>
              <a:avLst/>
              <a:gdLst/>
              <a:ahLst/>
              <a:cxnLst/>
              <a:rect l="l" t="t" r="r" b="b"/>
              <a:pathLst>
                <a:path w="1017" h="1494" extrusionOk="0">
                  <a:moveTo>
                    <a:pt x="577" y="0"/>
                  </a:moveTo>
                  <a:cubicBezTo>
                    <a:pt x="257" y="68"/>
                    <a:pt x="1" y="292"/>
                    <a:pt x="1" y="292"/>
                  </a:cubicBezTo>
                  <a:cubicBezTo>
                    <a:pt x="1" y="292"/>
                    <a:pt x="308" y="772"/>
                    <a:pt x="401" y="1362"/>
                  </a:cubicBezTo>
                  <a:cubicBezTo>
                    <a:pt x="683" y="1413"/>
                    <a:pt x="882" y="1467"/>
                    <a:pt x="1016" y="1493"/>
                  </a:cubicBezTo>
                  <a:cubicBezTo>
                    <a:pt x="962" y="1000"/>
                    <a:pt x="738" y="372"/>
                    <a:pt x="577" y="0"/>
                  </a:cubicBezTo>
                  <a:close/>
                </a:path>
              </a:pathLst>
            </a:custGeom>
            <a:solidFill>
              <a:srgbClr val="122B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4092;p39">
              <a:extLst>
                <a:ext uri="{FF2B5EF4-FFF2-40B4-BE49-F238E27FC236}">
                  <a16:creationId xmlns:a16="http://schemas.microsoft.com/office/drawing/2014/main" id="{7DFBC4D0-152D-16DA-CE9B-D3E68A1E3633}"/>
                </a:ext>
              </a:extLst>
            </p:cNvPr>
            <p:cNvSpPr/>
            <p:nvPr/>
          </p:nvSpPr>
          <p:spPr>
            <a:xfrm>
              <a:off x="6041393" y="4106398"/>
              <a:ext cx="283698" cy="346831"/>
            </a:xfrm>
            <a:custGeom>
              <a:avLst/>
              <a:gdLst/>
              <a:ahLst/>
              <a:cxnLst/>
              <a:rect l="l" t="t" r="r" b="b"/>
              <a:pathLst>
                <a:path w="3550" h="4340" extrusionOk="0">
                  <a:moveTo>
                    <a:pt x="1817" y="0"/>
                  </a:moveTo>
                  <a:cubicBezTo>
                    <a:pt x="885" y="0"/>
                    <a:pt x="93" y="924"/>
                    <a:pt x="52" y="2109"/>
                  </a:cubicBezTo>
                  <a:cubicBezTo>
                    <a:pt x="0" y="3310"/>
                    <a:pt x="747" y="4313"/>
                    <a:pt x="1695" y="4339"/>
                  </a:cubicBezTo>
                  <a:cubicBezTo>
                    <a:pt x="1715" y="4339"/>
                    <a:pt x="1736" y="4340"/>
                    <a:pt x="1756" y="4340"/>
                  </a:cubicBezTo>
                  <a:cubicBezTo>
                    <a:pt x="2690" y="4340"/>
                    <a:pt x="3471" y="3407"/>
                    <a:pt x="3508" y="2243"/>
                  </a:cubicBezTo>
                  <a:cubicBezTo>
                    <a:pt x="3550" y="1042"/>
                    <a:pt x="2816" y="39"/>
                    <a:pt x="1855" y="1"/>
                  </a:cubicBezTo>
                  <a:cubicBezTo>
                    <a:pt x="1842" y="1"/>
                    <a:pt x="1830" y="0"/>
                    <a:pt x="1817" y="0"/>
                  </a:cubicBezTo>
                  <a:close/>
                </a:path>
              </a:pathLst>
            </a:custGeom>
            <a:solidFill>
              <a:srgbClr val="00C0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4093;p39">
              <a:extLst>
                <a:ext uri="{FF2B5EF4-FFF2-40B4-BE49-F238E27FC236}">
                  <a16:creationId xmlns:a16="http://schemas.microsoft.com/office/drawing/2014/main" id="{B116AD6E-D3A1-C115-FF4F-877F5B5865F8}"/>
                </a:ext>
              </a:extLst>
            </p:cNvPr>
            <p:cNvSpPr/>
            <p:nvPr/>
          </p:nvSpPr>
          <p:spPr>
            <a:xfrm>
              <a:off x="6160704" y="4106398"/>
              <a:ext cx="164385" cy="346831"/>
            </a:xfrm>
            <a:custGeom>
              <a:avLst/>
              <a:gdLst/>
              <a:ahLst/>
              <a:cxnLst/>
              <a:rect l="l" t="t" r="r" b="b"/>
              <a:pathLst>
                <a:path w="2057" h="4340" extrusionOk="0">
                  <a:moveTo>
                    <a:pt x="362" y="1"/>
                  </a:moveTo>
                  <a:cubicBezTo>
                    <a:pt x="295" y="1"/>
                    <a:pt x="228" y="14"/>
                    <a:pt x="160" y="14"/>
                  </a:cubicBezTo>
                  <a:cubicBezTo>
                    <a:pt x="1003" y="174"/>
                    <a:pt x="1644" y="1122"/>
                    <a:pt x="1602" y="2231"/>
                  </a:cubicBezTo>
                  <a:cubicBezTo>
                    <a:pt x="1551" y="3339"/>
                    <a:pt x="856" y="4220"/>
                    <a:pt x="0" y="4326"/>
                  </a:cubicBezTo>
                  <a:cubicBezTo>
                    <a:pt x="68" y="4339"/>
                    <a:pt x="135" y="4339"/>
                    <a:pt x="202" y="4339"/>
                  </a:cubicBezTo>
                  <a:cubicBezTo>
                    <a:pt x="222" y="4339"/>
                    <a:pt x="243" y="4340"/>
                    <a:pt x="263" y="4340"/>
                  </a:cubicBezTo>
                  <a:cubicBezTo>
                    <a:pt x="1197" y="4340"/>
                    <a:pt x="1978" y="3407"/>
                    <a:pt x="2015" y="2243"/>
                  </a:cubicBezTo>
                  <a:cubicBezTo>
                    <a:pt x="2057" y="1042"/>
                    <a:pt x="1323" y="39"/>
                    <a:pt x="362" y="1"/>
                  </a:cubicBezTo>
                  <a:close/>
                </a:path>
              </a:pathLst>
            </a:custGeom>
            <a:solidFill>
              <a:srgbClr val="FF24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4094;p39">
              <a:extLst>
                <a:ext uri="{FF2B5EF4-FFF2-40B4-BE49-F238E27FC236}">
                  <a16:creationId xmlns:a16="http://schemas.microsoft.com/office/drawing/2014/main" id="{0919FE3A-43A7-746B-891C-920AB15651B6}"/>
                </a:ext>
              </a:extLst>
            </p:cNvPr>
            <p:cNvSpPr/>
            <p:nvPr/>
          </p:nvSpPr>
          <p:spPr>
            <a:xfrm>
              <a:off x="5890835" y="4042307"/>
              <a:ext cx="373363" cy="455755"/>
            </a:xfrm>
            <a:custGeom>
              <a:avLst/>
              <a:gdLst/>
              <a:ahLst/>
              <a:cxnLst/>
              <a:rect l="l" t="t" r="r" b="b"/>
              <a:pathLst>
                <a:path w="4672" h="5703" extrusionOk="0">
                  <a:moveTo>
                    <a:pt x="2365" y="0"/>
                  </a:moveTo>
                  <a:cubicBezTo>
                    <a:pt x="1132" y="0"/>
                    <a:pt x="105" y="1224"/>
                    <a:pt x="55" y="2764"/>
                  </a:cubicBezTo>
                  <a:cubicBezTo>
                    <a:pt x="1" y="4340"/>
                    <a:pt x="975" y="5663"/>
                    <a:pt x="2230" y="5701"/>
                  </a:cubicBezTo>
                  <a:cubicBezTo>
                    <a:pt x="2257" y="5702"/>
                    <a:pt x="2283" y="5703"/>
                    <a:pt x="2310" y="5703"/>
                  </a:cubicBezTo>
                  <a:cubicBezTo>
                    <a:pt x="3531" y="5703"/>
                    <a:pt x="4554" y="4479"/>
                    <a:pt x="4607" y="2940"/>
                  </a:cubicBezTo>
                  <a:cubicBezTo>
                    <a:pt x="4671" y="1364"/>
                    <a:pt x="3698" y="41"/>
                    <a:pt x="2445" y="2"/>
                  </a:cubicBezTo>
                  <a:cubicBezTo>
                    <a:pt x="2418" y="1"/>
                    <a:pt x="2391" y="0"/>
                    <a:pt x="2365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4095;p39">
              <a:extLst>
                <a:ext uri="{FF2B5EF4-FFF2-40B4-BE49-F238E27FC236}">
                  <a16:creationId xmlns:a16="http://schemas.microsoft.com/office/drawing/2014/main" id="{4CB67CC9-B038-2D86-70DE-44BE983BDCE2}"/>
                </a:ext>
              </a:extLst>
            </p:cNvPr>
            <p:cNvSpPr/>
            <p:nvPr/>
          </p:nvSpPr>
          <p:spPr>
            <a:xfrm>
              <a:off x="5931271" y="4111752"/>
              <a:ext cx="228477" cy="326613"/>
            </a:xfrm>
            <a:custGeom>
              <a:avLst/>
              <a:gdLst/>
              <a:ahLst/>
              <a:cxnLst/>
              <a:rect l="l" t="t" r="r" b="b"/>
              <a:pathLst>
                <a:path w="2859" h="4087" extrusionOk="0">
                  <a:moveTo>
                    <a:pt x="1474" y="1"/>
                  </a:moveTo>
                  <a:cubicBezTo>
                    <a:pt x="730" y="1"/>
                    <a:pt x="96" y="887"/>
                    <a:pt x="55" y="1991"/>
                  </a:cubicBezTo>
                  <a:cubicBezTo>
                    <a:pt x="1" y="3125"/>
                    <a:pt x="590" y="4057"/>
                    <a:pt x="1362" y="4086"/>
                  </a:cubicBezTo>
                  <a:cubicBezTo>
                    <a:pt x="1373" y="4086"/>
                    <a:pt x="1384" y="4086"/>
                    <a:pt x="1394" y="4086"/>
                  </a:cubicBezTo>
                  <a:cubicBezTo>
                    <a:pt x="2143" y="4086"/>
                    <a:pt x="2779" y="3202"/>
                    <a:pt x="2820" y="2096"/>
                  </a:cubicBezTo>
                  <a:cubicBezTo>
                    <a:pt x="2858" y="975"/>
                    <a:pt x="2272" y="40"/>
                    <a:pt x="1510" y="1"/>
                  </a:cubicBezTo>
                  <a:cubicBezTo>
                    <a:pt x="1498" y="1"/>
                    <a:pt x="1486" y="1"/>
                    <a:pt x="1474" y="1"/>
                  </a:cubicBez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4096;p39">
              <a:extLst>
                <a:ext uri="{FF2B5EF4-FFF2-40B4-BE49-F238E27FC236}">
                  <a16:creationId xmlns:a16="http://schemas.microsoft.com/office/drawing/2014/main" id="{2A5EF953-337D-9B65-6F56-A93C3136CEE0}"/>
                </a:ext>
              </a:extLst>
            </p:cNvPr>
            <p:cNvSpPr/>
            <p:nvPr/>
          </p:nvSpPr>
          <p:spPr>
            <a:xfrm>
              <a:off x="5931271" y="4111752"/>
              <a:ext cx="171897" cy="326533"/>
            </a:xfrm>
            <a:custGeom>
              <a:avLst/>
              <a:gdLst/>
              <a:ahLst/>
              <a:cxnLst/>
              <a:rect l="l" t="t" r="r" b="b"/>
              <a:pathLst>
                <a:path w="2151" h="4086" extrusionOk="0">
                  <a:moveTo>
                    <a:pt x="1474" y="1"/>
                  </a:moveTo>
                  <a:cubicBezTo>
                    <a:pt x="730" y="1"/>
                    <a:pt x="96" y="887"/>
                    <a:pt x="55" y="1991"/>
                  </a:cubicBezTo>
                  <a:cubicBezTo>
                    <a:pt x="1" y="3125"/>
                    <a:pt x="590" y="4057"/>
                    <a:pt x="1362" y="4086"/>
                  </a:cubicBezTo>
                  <a:lnTo>
                    <a:pt x="1497" y="4086"/>
                  </a:lnTo>
                  <a:cubicBezTo>
                    <a:pt x="1071" y="3724"/>
                    <a:pt x="789" y="3032"/>
                    <a:pt x="818" y="2257"/>
                  </a:cubicBezTo>
                  <a:cubicBezTo>
                    <a:pt x="856" y="1190"/>
                    <a:pt x="1442" y="334"/>
                    <a:pt x="2150" y="267"/>
                  </a:cubicBezTo>
                  <a:cubicBezTo>
                    <a:pt x="1965" y="107"/>
                    <a:pt x="1750" y="14"/>
                    <a:pt x="1510" y="1"/>
                  </a:cubicBezTo>
                  <a:cubicBezTo>
                    <a:pt x="1498" y="1"/>
                    <a:pt x="1486" y="1"/>
                    <a:pt x="1474" y="1"/>
                  </a:cubicBezTo>
                  <a:close/>
                </a:path>
              </a:pathLst>
            </a:custGeom>
            <a:solidFill>
              <a:srgbClr val="122B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4097;p39">
              <a:extLst>
                <a:ext uri="{FF2B5EF4-FFF2-40B4-BE49-F238E27FC236}">
                  <a16:creationId xmlns:a16="http://schemas.microsoft.com/office/drawing/2014/main" id="{516074D6-1B38-63FF-722A-A52B6C1E1AA1}"/>
                </a:ext>
              </a:extLst>
            </p:cNvPr>
            <p:cNvSpPr/>
            <p:nvPr/>
          </p:nvSpPr>
          <p:spPr>
            <a:xfrm>
              <a:off x="5890835" y="4220595"/>
              <a:ext cx="159111" cy="275307"/>
            </a:xfrm>
            <a:custGeom>
              <a:avLst/>
              <a:gdLst/>
              <a:ahLst/>
              <a:cxnLst/>
              <a:rect l="l" t="t" r="r" b="b"/>
              <a:pathLst>
                <a:path w="1991" h="3445" extrusionOk="0">
                  <a:moveTo>
                    <a:pt x="122" y="1"/>
                  </a:moveTo>
                  <a:cubicBezTo>
                    <a:pt x="81" y="174"/>
                    <a:pt x="68" y="347"/>
                    <a:pt x="55" y="533"/>
                  </a:cubicBezTo>
                  <a:cubicBezTo>
                    <a:pt x="1" y="2016"/>
                    <a:pt x="843" y="3256"/>
                    <a:pt x="1990" y="3445"/>
                  </a:cubicBezTo>
                  <a:cubicBezTo>
                    <a:pt x="1884" y="1695"/>
                    <a:pt x="802" y="561"/>
                    <a:pt x="122" y="1"/>
                  </a:cubicBezTo>
                  <a:close/>
                </a:path>
              </a:pathLst>
            </a:custGeom>
            <a:solidFill>
              <a:srgbClr val="A105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4098;p39">
              <a:extLst>
                <a:ext uri="{FF2B5EF4-FFF2-40B4-BE49-F238E27FC236}">
                  <a16:creationId xmlns:a16="http://schemas.microsoft.com/office/drawing/2014/main" id="{15688E79-D00B-76BD-B69B-57D228B6B665}"/>
                </a:ext>
              </a:extLst>
            </p:cNvPr>
            <p:cNvSpPr/>
            <p:nvPr/>
          </p:nvSpPr>
          <p:spPr>
            <a:xfrm>
              <a:off x="5542170" y="4200536"/>
              <a:ext cx="493955" cy="409165"/>
            </a:xfrm>
            <a:custGeom>
              <a:avLst/>
              <a:gdLst/>
              <a:ahLst/>
              <a:cxnLst/>
              <a:rect l="l" t="t" r="r" b="b"/>
              <a:pathLst>
                <a:path w="6181" h="5120" extrusionOk="0">
                  <a:moveTo>
                    <a:pt x="2285" y="0"/>
                  </a:moveTo>
                  <a:cubicBezTo>
                    <a:pt x="1678" y="0"/>
                    <a:pt x="1134" y="210"/>
                    <a:pt x="773" y="639"/>
                  </a:cubicBezTo>
                  <a:cubicBezTo>
                    <a:pt x="0" y="1572"/>
                    <a:pt x="414" y="3186"/>
                    <a:pt x="1682" y="4256"/>
                  </a:cubicBezTo>
                  <a:cubicBezTo>
                    <a:pt x="2377" y="4827"/>
                    <a:pt x="3184" y="5120"/>
                    <a:pt x="3901" y="5120"/>
                  </a:cubicBezTo>
                  <a:cubicBezTo>
                    <a:pt x="4508" y="5120"/>
                    <a:pt x="5050" y="4911"/>
                    <a:pt x="5405" y="4484"/>
                  </a:cubicBezTo>
                  <a:cubicBezTo>
                    <a:pt x="6180" y="3548"/>
                    <a:pt x="5767" y="1921"/>
                    <a:pt x="4498" y="864"/>
                  </a:cubicBezTo>
                  <a:cubicBezTo>
                    <a:pt x="3805" y="293"/>
                    <a:pt x="3001" y="0"/>
                    <a:pt x="2285" y="0"/>
                  </a:cubicBezTo>
                  <a:close/>
                </a:path>
              </a:pathLst>
            </a:custGeom>
            <a:solidFill>
              <a:srgbClr val="122B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4099;p39">
              <a:extLst>
                <a:ext uri="{FF2B5EF4-FFF2-40B4-BE49-F238E27FC236}">
                  <a16:creationId xmlns:a16="http://schemas.microsoft.com/office/drawing/2014/main" id="{25D4674C-E805-D43A-3F4E-DDE498EC91B4}"/>
                </a:ext>
              </a:extLst>
            </p:cNvPr>
            <p:cNvSpPr/>
            <p:nvPr/>
          </p:nvSpPr>
          <p:spPr>
            <a:xfrm>
              <a:off x="5577252" y="4338228"/>
              <a:ext cx="338280" cy="270912"/>
            </a:xfrm>
            <a:custGeom>
              <a:avLst/>
              <a:gdLst/>
              <a:ahLst/>
              <a:cxnLst/>
              <a:rect l="l" t="t" r="r" b="b"/>
              <a:pathLst>
                <a:path w="4233" h="3390" extrusionOk="0">
                  <a:moveTo>
                    <a:pt x="1236" y="0"/>
                  </a:moveTo>
                  <a:cubicBezTo>
                    <a:pt x="761" y="0"/>
                    <a:pt x="336" y="165"/>
                    <a:pt x="55" y="502"/>
                  </a:cubicBezTo>
                  <a:cubicBezTo>
                    <a:pt x="42" y="518"/>
                    <a:pt x="13" y="544"/>
                    <a:pt x="0" y="569"/>
                  </a:cubicBezTo>
                  <a:cubicBezTo>
                    <a:pt x="148" y="1252"/>
                    <a:pt x="574" y="1973"/>
                    <a:pt x="1243" y="2533"/>
                  </a:cubicBezTo>
                  <a:cubicBezTo>
                    <a:pt x="1930" y="3105"/>
                    <a:pt x="2732" y="3390"/>
                    <a:pt x="3450" y="3390"/>
                  </a:cubicBezTo>
                  <a:cubicBezTo>
                    <a:pt x="3552" y="3390"/>
                    <a:pt x="3653" y="3384"/>
                    <a:pt x="3752" y="3372"/>
                  </a:cubicBezTo>
                  <a:cubicBezTo>
                    <a:pt x="4232" y="2639"/>
                    <a:pt x="3899" y="1450"/>
                    <a:pt x="2964" y="678"/>
                  </a:cubicBezTo>
                  <a:cubicBezTo>
                    <a:pt x="2423" y="229"/>
                    <a:pt x="1795" y="0"/>
                    <a:pt x="1236" y="0"/>
                  </a:cubicBezTo>
                  <a:close/>
                </a:path>
              </a:pathLst>
            </a:custGeom>
            <a:solidFill>
              <a:srgbClr val="A105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4100;p39">
              <a:extLst>
                <a:ext uri="{FF2B5EF4-FFF2-40B4-BE49-F238E27FC236}">
                  <a16:creationId xmlns:a16="http://schemas.microsoft.com/office/drawing/2014/main" id="{48B7FBCF-B595-E49A-200D-E60D3948DEEA}"/>
                </a:ext>
              </a:extLst>
            </p:cNvPr>
            <p:cNvSpPr/>
            <p:nvPr/>
          </p:nvSpPr>
          <p:spPr>
            <a:xfrm>
              <a:off x="5578291" y="4200536"/>
              <a:ext cx="457833" cy="371125"/>
            </a:xfrm>
            <a:custGeom>
              <a:avLst/>
              <a:gdLst/>
              <a:ahLst/>
              <a:cxnLst/>
              <a:rect l="l" t="t" r="r" b="b"/>
              <a:pathLst>
                <a:path w="5729" h="4644" extrusionOk="0">
                  <a:moveTo>
                    <a:pt x="1833" y="0"/>
                  </a:moveTo>
                  <a:cubicBezTo>
                    <a:pt x="1226" y="0"/>
                    <a:pt x="682" y="210"/>
                    <a:pt x="321" y="639"/>
                  </a:cubicBezTo>
                  <a:cubicBezTo>
                    <a:pt x="173" y="825"/>
                    <a:pt x="67" y="1040"/>
                    <a:pt x="0" y="1264"/>
                  </a:cubicBezTo>
                  <a:cubicBezTo>
                    <a:pt x="351" y="948"/>
                    <a:pt x="828" y="792"/>
                    <a:pt x="1353" y="792"/>
                  </a:cubicBezTo>
                  <a:cubicBezTo>
                    <a:pt x="2068" y="792"/>
                    <a:pt x="2873" y="1082"/>
                    <a:pt x="3566" y="1652"/>
                  </a:cubicBezTo>
                  <a:cubicBezTo>
                    <a:pt x="4578" y="2507"/>
                    <a:pt x="5046" y="3721"/>
                    <a:pt x="4793" y="4644"/>
                  </a:cubicBezTo>
                  <a:lnTo>
                    <a:pt x="4953" y="4484"/>
                  </a:lnTo>
                  <a:cubicBezTo>
                    <a:pt x="5728" y="3548"/>
                    <a:pt x="5315" y="1921"/>
                    <a:pt x="4046" y="864"/>
                  </a:cubicBezTo>
                  <a:cubicBezTo>
                    <a:pt x="3353" y="293"/>
                    <a:pt x="2549" y="0"/>
                    <a:pt x="1833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4101;p39">
              <a:extLst>
                <a:ext uri="{FF2B5EF4-FFF2-40B4-BE49-F238E27FC236}">
                  <a16:creationId xmlns:a16="http://schemas.microsoft.com/office/drawing/2014/main" id="{FE60C7AE-AC71-88F0-DE93-D0B135E75CA3}"/>
                </a:ext>
              </a:extLst>
            </p:cNvPr>
            <p:cNvSpPr/>
            <p:nvPr/>
          </p:nvSpPr>
          <p:spPr>
            <a:xfrm>
              <a:off x="5579250" y="4200616"/>
              <a:ext cx="386469" cy="180688"/>
            </a:xfrm>
            <a:custGeom>
              <a:avLst/>
              <a:gdLst/>
              <a:ahLst/>
              <a:cxnLst/>
              <a:rect l="l" t="t" r="r" b="b"/>
              <a:pathLst>
                <a:path w="4836" h="2261" extrusionOk="0">
                  <a:moveTo>
                    <a:pt x="1813" y="1"/>
                  </a:moveTo>
                  <a:cubicBezTo>
                    <a:pt x="1207" y="1"/>
                    <a:pt x="666" y="210"/>
                    <a:pt x="309" y="638"/>
                  </a:cubicBezTo>
                  <a:cubicBezTo>
                    <a:pt x="161" y="824"/>
                    <a:pt x="55" y="1023"/>
                    <a:pt x="1" y="1250"/>
                  </a:cubicBezTo>
                  <a:cubicBezTo>
                    <a:pt x="522" y="789"/>
                    <a:pt x="1022" y="639"/>
                    <a:pt x="1498" y="639"/>
                  </a:cubicBezTo>
                  <a:cubicBezTo>
                    <a:pt x="2097" y="639"/>
                    <a:pt x="2658" y="875"/>
                    <a:pt x="3179" y="1023"/>
                  </a:cubicBezTo>
                  <a:cubicBezTo>
                    <a:pt x="4057" y="1289"/>
                    <a:pt x="4383" y="2261"/>
                    <a:pt x="4584" y="2261"/>
                  </a:cubicBezTo>
                  <a:cubicBezTo>
                    <a:pt x="4606" y="2261"/>
                    <a:pt x="4627" y="2249"/>
                    <a:pt x="4646" y="2224"/>
                  </a:cubicBezTo>
                  <a:cubicBezTo>
                    <a:pt x="4835" y="1971"/>
                    <a:pt x="3967" y="1077"/>
                    <a:pt x="3512" y="824"/>
                  </a:cubicBezTo>
                  <a:cubicBezTo>
                    <a:pt x="3073" y="571"/>
                    <a:pt x="3044" y="264"/>
                    <a:pt x="3044" y="264"/>
                  </a:cubicBezTo>
                  <a:cubicBezTo>
                    <a:pt x="2629" y="89"/>
                    <a:pt x="2207" y="1"/>
                    <a:pt x="1813" y="1"/>
                  </a:cubicBezTo>
                  <a:close/>
                </a:path>
              </a:pathLst>
            </a:custGeom>
            <a:solidFill>
              <a:srgbClr val="122B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4102;p39">
              <a:extLst>
                <a:ext uri="{FF2B5EF4-FFF2-40B4-BE49-F238E27FC236}">
                  <a16:creationId xmlns:a16="http://schemas.microsoft.com/office/drawing/2014/main" id="{82D8B677-E023-E4A9-EF9E-184CF32547D8}"/>
                </a:ext>
              </a:extLst>
            </p:cNvPr>
            <p:cNvSpPr/>
            <p:nvPr/>
          </p:nvSpPr>
          <p:spPr>
            <a:xfrm>
              <a:off x="5534498" y="4199098"/>
              <a:ext cx="181567" cy="230475"/>
            </a:xfrm>
            <a:custGeom>
              <a:avLst/>
              <a:gdLst/>
              <a:ahLst/>
              <a:cxnLst/>
              <a:rect l="l" t="t" r="r" b="b"/>
              <a:pathLst>
                <a:path w="2272" h="2884" extrusionOk="0">
                  <a:moveTo>
                    <a:pt x="923" y="1"/>
                  </a:moveTo>
                  <a:lnTo>
                    <a:pt x="0" y="577"/>
                  </a:lnTo>
                  <a:lnTo>
                    <a:pt x="430" y="1538"/>
                  </a:lnTo>
                  <a:cubicBezTo>
                    <a:pt x="430" y="1538"/>
                    <a:pt x="375" y="2192"/>
                    <a:pt x="737" y="2884"/>
                  </a:cubicBezTo>
                  <a:lnTo>
                    <a:pt x="2272" y="2458"/>
                  </a:lnTo>
                  <a:cubicBezTo>
                    <a:pt x="2272" y="2458"/>
                    <a:pt x="2124" y="1939"/>
                    <a:pt x="1458" y="1551"/>
                  </a:cubicBezTo>
                  <a:cubicBezTo>
                    <a:pt x="1058" y="629"/>
                    <a:pt x="923" y="1"/>
                    <a:pt x="923" y="1"/>
                  </a:cubicBezTo>
                  <a:close/>
                </a:path>
              </a:pathLst>
            </a:custGeom>
            <a:solidFill>
              <a:srgbClr val="A105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4103;p39">
              <a:extLst>
                <a:ext uri="{FF2B5EF4-FFF2-40B4-BE49-F238E27FC236}">
                  <a16:creationId xmlns:a16="http://schemas.microsoft.com/office/drawing/2014/main" id="{C2B3995B-4E62-961D-172A-F7A848662638}"/>
                </a:ext>
              </a:extLst>
            </p:cNvPr>
            <p:cNvSpPr/>
            <p:nvPr/>
          </p:nvSpPr>
          <p:spPr>
            <a:xfrm>
              <a:off x="5593395" y="4199098"/>
              <a:ext cx="122670" cy="208258"/>
            </a:xfrm>
            <a:custGeom>
              <a:avLst/>
              <a:gdLst/>
              <a:ahLst/>
              <a:cxnLst/>
              <a:rect l="l" t="t" r="r" b="b"/>
              <a:pathLst>
                <a:path w="1535" h="2606" extrusionOk="0">
                  <a:moveTo>
                    <a:pt x="186" y="1"/>
                  </a:moveTo>
                  <a:lnTo>
                    <a:pt x="0" y="110"/>
                  </a:lnTo>
                  <a:cubicBezTo>
                    <a:pt x="13" y="443"/>
                    <a:pt x="93" y="1096"/>
                    <a:pt x="426" y="1779"/>
                  </a:cubicBezTo>
                  <a:cubicBezTo>
                    <a:pt x="599" y="2125"/>
                    <a:pt x="801" y="2390"/>
                    <a:pt x="987" y="2605"/>
                  </a:cubicBezTo>
                  <a:lnTo>
                    <a:pt x="1535" y="2458"/>
                  </a:lnTo>
                  <a:cubicBezTo>
                    <a:pt x="1535" y="2458"/>
                    <a:pt x="1387" y="1939"/>
                    <a:pt x="721" y="1551"/>
                  </a:cubicBezTo>
                  <a:cubicBezTo>
                    <a:pt x="321" y="629"/>
                    <a:pt x="186" y="1"/>
                    <a:pt x="186" y="1"/>
                  </a:cubicBezTo>
                  <a:close/>
                </a:path>
              </a:pathLst>
            </a:custGeom>
            <a:solidFill>
              <a:srgbClr val="FF24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4104;p39">
              <a:extLst>
                <a:ext uri="{FF2B5EF4-FFF2-40B4-BE49-F238E27FC236}">
                  <a16:creationId xmlns:a16="http://schemas.microsoft.com/office/drawing/2014/main" id="{7C8714EE-8B9C-3D0C-9FE6-EA74F8C91BB4}"/>
                </a:ext>
              </a:extLst>
            </p:cNvPr>
            <p:cNvSpPr/>
            <p:nvPr/>
          </p:nvSpPr>
          <p:spPr>
            <a:xfrm>
              <a:off x="5559032" y="4349336"/>
              <a:ext cx="318062" cy="291450"/>
            </a:xfrm>
            <a:custGeom>
              <a:avLst/>
              <a:gdLst/>
              <a:ahLst/>
              <a:cxnLst/>
              <a:rect l="l" t="t" r="r" b="b"/>
              <a:pathLst>
                <a:path w="3980" h="3647" extrusionOk="0">
                  <a:moveTo>
                    <a:pt x="1052" y="0"/>
                  </a:moveTo>
                  <a:cubicBezTo>
                    <a:pt x="838" y="0"/>
                    <a:pt x="647" y="50"/>
                    <a:pt x="494" y="152"/>
                  </a:cubicBezTo>
                  <a:cubicBezTo>
                    <a:pt x="203" y="312"/>
                    <a:pt x="1" y="699"/>
                    <a:pt x="1" y="699"/>
                  </a:cubicBezTo>
                  <a:cubicBezTo>
                    <a:pt x="1" y="699"/>
                    <a:pt x="55" y="780"/>
                    <a:pt x="148" y="911"/>
                  </a:cubicBezTo>
                  <a:cubicBezTo>
                    <a:pt x="174" y="1446"/>
                    <a:pt x="523" y="2099"/>
                    <a:pt x="1109" y="2647"/>
                  </a:cubicBezTo>
                  <a:cubicBezTo>
                    <a:pt x="1699" y="3183"/>
                    <a:pt x="2362" y="3474"/>
                    <a:pt x="2892" y="3474"/>
                  </a:cubicBezTo>
                  <a:cubicBezTo>
                    <a:pt x="2903" y="3474"/>
                    <a:pt x="2914" y="3474"/>
                    <a:pt x="2926" y="3474"/>
                  </a:cubicBezTo>
                  <a:cubicBezTo>
                    <a:pt x="3019" y="3528"/>
                    <a:pt x="3099" y="3595"/>
                    <a:pt x="3192" y="3647"/>
                  </a:cubicBezTo>
                  <a:cubicBezTo>
                    <a:pt x="3365" y="3487"/>
                    <a:pt x="3512" y="3275"/>
                    <a:pt x="3592" y="3166"/>
                  </a:cubicBezTo>
                  <a:cubicBezTo>
                    <a:pt x="3605" y="3153"/>
                    <a:pt x="3618" y="3128"/>
                    <a:pt x="3647" y="3102"/>
                  </a:cubicBezTo>
                  <a:cubicBezTo>
                    <a:pt x="3980" y="2554"/>
                    <a:pt x="3618" y="1580"/>
                    <a:pt x="2804" y="818"/>
                  </a:cubicBezTo>
                  <a:cubicBezTo>
                    <a:pt x="2228" y="290"/>
                    <a:pt x="1572" y="0"/>
                    <a:pt x="1052" y="0"/>
                  </a:cubicBezTo>
                  <a:close/>
                </a:path>
              </a:pathLst>
            </a:custGeom>
            <a:solidFill>
              <a:srgbClr val="00C0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4105;p39">
              <a:extLst>
                <a:ext uri="{FF2B5EF4-FFF2-40B4-BE49-F238E27FC236}">
                  <a16:creationId xmlns:a16="http://schemas.microsoft.com/office/drawing/2014/main" id="{138F8DFA-45A9-7866-0625-60D5A7224413}"/>
                </a:ext>
              </a:extLst>
            </p:cNvPr>
            <p:cNvSpPr/>
            <p:nvPr/>
          </p:nvSpPr>
          <p:spPr>
            <a:xfrm>
              <a:off x="5521712" y="4384178"/>
              <a:ext cx="329809" cy="277625"/>
            </a:xfrm>
            <a:custGeom>
              <a:avLst/>
              <a:gdLst/>
              <a:ahLst/>
              <a:cxnLst/>
              <a:rect l="l" t="t" r="r" b="b"/>
              <a:pathLst>
                <a:path w="4127" h="3474" extrusionOk="0">
                  <a:moveTo>
                    <a:pt x="1154" y="0"/>
                  </a:moveTo>
                  <a:cubicBezTo>
                    <a:pt x="872" y="0"/>
                    <a:pt x="632" y="85"/>
                    <a:pt x="468" y="263"/>
                  </a:cubicBezTo>
                  <a:cubicBezTo>
                    <a:pt x="0" y="770"/>
                    <a:pt x="337" y="1836"/>
                    <a:pt x="1218" y="2650"/>
                  </a:cubicBezTo>
                  <a:cubicBezTo>
                    <a:pt x="1790" y="3181"/>
                    <a:pt x="2452" y="3474"/>
                    <a:pt x="2974" y="3474"/>
                  </a:cubicBezTo>
                  <a:cubicBezTo>
                    <a:pt x="3255" y="3474"/>
                    <a:pt x="3495" y="3389"/>
                    <a:pt x="3659" y="3211"/>
                  </a:cubicBezTo>
                  <a:cubicBezTo>
                    <a:pt x="4126" y="2705"/>
                    <a:pt x="3793" y="1638"/>
                    <a:pt x="2912" y="824"/>
                  </a:cubicBezTo>
                  <a:cubicBezTo>
                    <a:pt x="2340" y="293"/>
                    <a:pt x="1676" y="0"/>
                    <a:pt x="1154" y="0"/>
                  </a:cubicBez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6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4106;p39">
              <a:extLst>
                <a:ext uri="{FF2B5EF4-FFF2-40B4-BE49-F238E27FC236}">
                  <a16:creationId xmlns:a16="http://schemas.microsoft.com/office/drawing/2014/main" id="{A7F9424C-5E19-0E7E-A0C0-B2BE8B2FB108}"/>
                </a:ext>
              </a:extLst>
            </p:cNvPr>
            <p:cNvSpPr/>
            <p:nvPr/>
          </p:nvSpPr>
          <p:spPr>
            <a:xfrm>
              <a:off x="6065686" y="3969905"/>
              <a:ext cx="89665" cy="56500"/>
            </a:xfrm>
            <a:custGeom>
              <a:avLst/>
              <a:gdLst/>
              <a:ahLst/>
              <a:cxnLst/>
              <a:rect l="l" t="t" r="r" b="b"/>
              <a:pathLst>
                <a:path w="1122" h="707" extrusionOk="0">
                  <a:moveTo>
                    <a:pt x="745" y="0"/>
                  </a:moveTo>
                  <a:cubicBezTo>
                    <a:pt x="337" y="0"/>
                    <a:pt x="1" y="306"/>
                    <a:pt x="1" y="306"/>
                  </a:cubicBezTo>
                  <a:cubicBezTo>
                    <a:pt x="1" y="306"/>
                    <a:pt x="97" y="440"/>
                    <a:pt x="190" y="668"/>
                  </a:cubicBezTo>
                  <a:cubicBezTo>
                    <a:pt x="308" y="656"/>
                    <a:pt x="450" y="647"/>
                    <a:pt x="596" y="647"/>
                  </a:cubicBezTo>
                  <a:cubicBezTo>
                    <a:pt x="779" y="647"/>
                    <a:pt x="967" y="662"/>
                    <a:pt x="1122" y="706"/>
                  </a:cubicBezTo>
                  <a:cubicBezTo>
                    <a:pt x="1071" y="482"/>
                    <a:pt x="1016" y="242"/>
                    <a:pt x="949" y="27"/>
                  </a:cubicBezTo>
                  <a:cubicBezTo>
                    <a:pt x="880" y="8"/>
                    <a:pt x="812" y="0"/>
                    <a:pt x="745" y="0"/>
                  </a:cubicBezTo>
                  <a:close/>
                </a:path>
              </a:pathLst>
            </a:custGeom>
            <a:solidFill>
              <a:srgbClr val="A105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4107;p39">
              <a:extLst>
                <a:ext uri="{FF2B5EF4-FFF2-40B4-BE49-F238E27FC236}">
                  <a16:creationId xmlns:a16="http://schemas.microsoft.com/office/drawing/2014/main" id="{E89ADCB2-7162-C9C3-AB80-C65E0B643585}"/>
                </a:ext>
              </a:extLst>
            </p:cNvPr>
            <p:cNvSpPr/>
            <p:nvPr/>
          </p:nvSpPr>
          <p:spPr>
            <a:xfrm>
              <a:off x="5557034" y="4424135"/>
              <a:ext cx="247657" cy="206980"/>
            </a:xfrm>
            <a:custGeom>
              <a:avLst/>
              <a:gdLst/>
              <a:ahLst/>
              <a:cxnLst/>
              <a:rect l="l" t="t" r="r" b="b"/>
              <a:pathLst>
                <a:path w="3099" h="2590" extrusionOk="0">
                  <a:moveTo>
                    <a:pt x="756" y="0"/>
                  </a:moveTo>
                  <a:cubicBezTo>
                    <a:pt x="575" y="0"/>
                    <a:pt x="423" y="53"/>
                    <a:pt x="321" y="164"/>
                  </a:cubicBezTo>
                  <a:cubicBezTo>
                    <a:pt x="0" y="523"/>
                    <a:pt x="295" y="1311"/>
                    <a:pt x="961" y="1926"/>
                  </a:cubicBezTo>
                  <a:cubicBezTo>
                    <a:pt x="1421" y="2349"/>
                    <a:pt x="1937" y="2590"/>
                    <a:pt x="2326" y="2590"/>
                  </a:cubicBezTo>
                  <a:cubicBezTo>
                    <a:pt x="2512" y="2590"/>
                    <a:pt x="2669" y="2535"/>
                    <a:pt x="2778" y="2419"/>
                  </a:cubicBezTo>
                  <a:cubicBezTo>
                    <a:pt x="3098" y="2070"/>
                    <a:pt x="2803" y="1285"/>
                    <a:pt x="2137" y="670"/>
                  </a:cubicBezTo>
                  <a:cubicBezTo>
                    <a:pt x="1672" y="242"/>
                    <a:pt x="1146" y="0"/>
                    <a:pt x="75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4108;p39">
              <a:extLst>
                <a:ext uri="{FF2B5EF4-FFF2-40B4-BE49-F238E27FC236}">
                  <a16:creationId xmlns:a16="http://schemas.microsoft.com/office/drawing/2014/main" id="{899269DA-D965-F093-6AD4-86E708F091EE}"/>
                </a:ext>
              </a:extLst>
            </p:cNvPr>
            <p:cNvSpPr/>
            <p:nvPr/>
          </p:nvSpPr>
          <p:spPr>
            <a:xfrm>
              <a:off x="5534498" y="4199098"/>
              <a:ext cx="88626" cy="88706"/>
            </a:xfrm>
            <a:custGeom>
              <a:avLst/>
              <a:gdLst/>
              <a:ahLst/>
              <a:cxnLst/>
              <a:rect l="l" t="t" r="r" b="b"/>
              <a:pathLst>
                <a:path w="1109" h="1110" extrusionOk="0">
                  <a:moveTo>
                    <a:pt x="923" y="1"/>
                  </a:moveTo>
                  <a:lnTo>
                    <a:pt x="0" y="577"/>
                  </a:lnTo>
                  <a:lnTo>
                    <a:pt x="241" y="1109"/>
                  </a:lnTo>
                  <a:lnTo>
                    <a:pt x="869" y="962"/>
                  </a:lnTo>
                  <a:lnTo>
                    <a:pt x="1096" y="629"/>
                  </a:lnTo>
                  <a:lnTo>
                    <a:pt x="1109" y="629"/>
                  </a:lnTo>
                  <a:cubicBezTo>
                    <a:pt x="977" y="228"/>
                    <a:pt x="923" y="1"/>
                    <a:pt x="923" y="1"/>
                  </a:cubicBezTo>
                  <a:close/>
                </a:path>
              </a:pathLst>
            </a:custGeom>
            <a:solidFill>
              <a:srgbClr val="A105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4109;p39">
              <a:extLst>
                <a:ext uri="{FF2B5EF4-FFF2-40B4-BE49-F238E27FC236}">
                  <a16:creationId xmlns:a16="http://schemas.microsoft.com/office/drawing/2014/main" id="{D755185B-1509-E867-1093-65572DA147FB}"/>
                </a:ext>
              </a:extLst>
            </p:cNvPr>
            <p:cNvSpPr/>
            <p:nvPr/>
          </p:nvSpPr>
          <p:spPr>
            <a:xfrm>
              <a:off x="5656687" y="3723291"/>
              <a:ext cx="440092" cy="289292"/>
            </a:xfrm>
            <a:custGeom>
              <a:avLst/>
              <a:gdLst/>
              <a:ahLst/>
              <a:cxnLst/>
              <a:rect l="l" t="t" r="r" b="b"/>
              <a:pathLst>
                <a:path w="5507" h="3620" extrusionOk="0">
                  <a:moveTo>
                    <a:pt x="2205" y="0"/>
                  </a:moveTo>
                  <a:cubicBezTo>
                    <a:pt x="987" y="0"/>
                    <a:pt x="1" y="981"/>
                    <a:pt x="140" y="1271"/>
                  </a:cubicBezTo>
                  <a:cubicBezTo>
                    <a:pt x="747" y="977"/>
                    <a:pt x="1286" y="856"/>
                    <a:pt x="1764" y="856"/>
                  </a:cubicBezTo>
                  <a:cubicBezTo>
                    <a:pt x="4044" y="856"/>
                    <a:pt x="4920" y="3619"/>
                    <a:pt x="4920" y="3619"/>
                  </a:cubicBezTo>
                  <a:lnTo>
                    <a:pt x="5506" y="3446"/>
                  </a:lnTo>
                  <a:cubicBezTo>
                    <a:pt x="5481" y="2245"/>
                    <a:pt x="4225" y="445"/>
                    <a:pt x="2758" y="70"/>
                  </a:cubicBezTo>
                  <a:cubicBezTo>
                    <a:pt x="2570" y="21"/>
                    <a:pt x="2385" y="0"/>
                    <a:pt x="2205" y="0"/>
                  </a:cubicBezTo>
                  <a:close/>
                </a:path>
              </a:pathLst>
            </a:custGeom>
            <a:solidFill>
              <a:srgbClr val="122B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4110;p39">
              <a:extLst>
                <a:ext uri="{FF2B5EF4-FFF2-40B4-BE49-F238E27FC236}">
                  <a16:creationId xmlns:a16="http://schemas.microsoft.com/office/drawing/2014/main" id="{35BDD6F6-75AE-2F0E-218E-0ADFED4E9245}"/>
                </a:ext>
              </a:extLst>
            </p:cNvPr>
            <p:cNvSpPr/>
            <p:nvPr/>
          </p:nvSpPr>
          <p:spPr>
            <a:xfrm>
              <a:off x="5415187" y="3687810"/>
              <a:ext cx="760711" cy="560524"/>
            </a:xfrm>
            <a:custGeom>
              <a:avLst/>
              <a:gdLst/>
              <a:ahLst/>
              <a:cxnLst/>
              <a:rect l="l" t="t" r="r" b="b"/>
              <a:pathLst>
                <a:path w="9519" h="7014" extrusionOk="0">
                  <a:moveTo>
                    <a:pt x="5279" y="0"/>
                  </a:moveTo>
                  <a:cubicBezTo>
                    <a:pt x="4989" y="0"/>
                    <a:pt x="4684" y="39"/>
                    <a:pt x="4364" y="126"/>
                  </a:cubicBezTo>
                  <a:cubicBezTo>
                    <a:pt x="3403" y="488"/>
                    <a:pt x="1" y="1715"/>
                    <a:pt x="2243" y="7014"/>
                  </a:cubicBezTo>
                  <a:lnTo>
                    <a:pt x="2669" y="6588"/>
                  </a:lnTo>
                  <a:cubicBezTo>
                    <a:pt x="2669" y="6588"/>
                    <a:pt x="962" y="1981"/>
                    <a:pt x="4671" y="821"/>
                  </a:cubicBezTo>
                  <a:cubicBezTo>
                    <a:pt x="4874" y="757"/>
                    <a:pt x="5074" y="728"/>
                    <a:pt x="5271" y="728"/>
                  </a:cubicBezTo>
                  <a:cubicBezTo>
                    <a:pt x="6831" y="728"/>
                    <a:pt x="8138" y="2598"/>
                    <a:pt x="8528" y="3890"/>
                  </a:cubicBezTo>
                  <a:lnTo>
                    <a:pt x="9518" y="3772"/>
                  </a:lnTo>
                  <a:cubicBezTo>
                    <a:pt x="9518" y="3772"/>
                    <a:pt x="8120" y="0"/>
                    <a:pt x="5279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4111;p39">
              <a:extLst>
                <a:ext uri="{FF2B5EF4-FFF2-40B4-BE49-F238E27FC236}">
                  <a16:creationId xmlns:a16="http://schemas.microsoft.com/office/drawing/2014/main" id="{FA438565-DE82-F6B8-7743-A0E47A3A29AE}"/>
                </a:ext>
              </a:extLst>
            </p:cNvPr>
            <p:cNvSpPr/>
            <p:nvPr/>
          </p:nvSpPr>
          <p:spPr>
            <a:xfrm>
              <a:off x="5437483" y="3697879"/>
              <a:ext cx="326453" cy="575068"/>
            </a:xfrm>
            <a:custGeom>
              <a:avLst/>
              <a:gdLst/>
              <a:ahLst/>
              <a:cxnLst/>
              <a:rect l="l" t="t" r="r" b="b"/>
              <a:pathLst>
                <a:path w="4085" h="7196" extrusionOk="0">
                  <a:moveTo>
                    <a:pt x="4085" y="0"/>
                  </a:moveTo>
                  <a:lnTo>
                    <a:pt x="4085" y="0"/>
                  </a:lnTo>
                  <a:cubicBezTo>
                    <a:pt x="2723" y="426"/>
                    <a:pt x="775" y="814"/>
                    <a:pt x="429" y="3950"/>
                  </a:cubicBezTo>
                  <a:cubicBezTo>
                    <a:pt x="215" y="5459"/>
                    <a:pt x="910" y="7195"/>
                    <a:pt x="910" y="7195"/>
                  </a:cubicBezTo>
                  <a:lnTo>
                    <a:pt x="1964" y="6888"/>
                  </a:lnTo>
                  <a:cubicBezTo>
                    <a:pt x="1964" y="6888"/>
                    <a:pt x="0" y="1708"/>
                    <a:pt x="4085" y="0"/>
                  </a:cubicBezTo>
                  <a:close/>
                </a:path>
              </a:pathLst>
            </a:custGeom>
            <a:solidFill>
              <a:srgbClr val="00C0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4112;p39">
              <a:extLst>
                <a:ext uri="{FF2B5EF4-FFF2-40B4-BE49-F238E27FC236}">
                  <a16:creationId xmlns:a16="http://schemas.microsoft.com/office/drawing/2014/main" id="{96065DEE-5AB5-0C08-B342-EE3EDC80A89C}"/>
                </a:ext>
              </a:extLst>
            </p:cNvPr>
            <p:cNvSpPr/>
            <p:nvPr/>
          </p:nvSpPr>
          <p:spPr>
            <a:xfrm>
              <a:off x="6070082" y="4042467"/>
              <a:ext cx="181327" cy="338920"/>
            </a:xfrm>
            <a:custGeom>
              <a:avLst/>
              <a:gdLst/>
              <a:ahLst/>
              <a:cxnLst/>
              <a:rect l="l" t="t" r="r" b="b"/>
              <a:pathLst>
                <a:path w="2269" h="4241" extrusionOk="0">
                  <a:moveTo>
                    <a:pt x="0" y="0"/>
                  </a:moveTo>
                  <a:cubicBezTo>
                    <a:pt x="26" y="26"/>
                    <a:pt x="1842" y="1189"/>
                    <a:pt x="1307" y="3751"/>
                  </a:cubicBezTo>
                  <a:cubicBezTo>
                    <a:pt x="1135" y="4088"/>
                    <a:pt x="1164" y="4241"/>
                    <a:pt x="1270" y="4241"/>
                  </a:cubicBezTo>
                  <a:cubicBezTo>
                    <a:pt x="1450" y="4241"/>
                    <a:pt x="1852" y="3801"/>
                    <a:pt x="1868" y="3069"/>
                  </a:cubicBezTo>
                  <a:cubicBezTo>
                    <a:pt x="1891" y="2314"/>
                    <a:pt x="2064" y="1925"/>
                    <a:pt x="2187" y="1925"/>
                  </a:cubicBezTo>
                  <a:cubicBezTo>
                    <a:pt x="2218" y="1925"/>
                    <a:pt x="2247" y="1951"/>
                    <a:pt x="2268" y="2002"/>
                  </a:cubicBezTo>
                  <a:cubicBezTo>
                    <a:pt x="2002" y="868"/>
                    <a:pt x="1189" y="39"/>
                    <a:pt x="202" y="0"/>
                  </a:cubicBezTo>
                  <a:close/>
                </a:path>
              </a:pathLst>
            </a:custGeom>
            <a:solidFill>
              <a:srgbClr val="122B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4113;p39">
              <a:extLst>
                <a:ext uri="{FF2B5EF4-FFF2-40B4-BE49-F238E27FC236}">
                  <a16:creationId xmlns:a16="http://schemas.microsoft.com/office/drawing/2014/main" id="{F9933C11-AB3E-C39B-5935-25B6102E50E4}"/>
                </a:ext>
              </a:extLst>
            </p:cNvPr>
            <p:cNvSpPr/>
            <p:nvPr/>
          </p:nvSpPr>
          <p:spPr>
            <a:xfrm>
              <a:off x="6256681" y="4224670"/>
              <a:ext cx="80" cy="2397"/>
            </a:xfrm>
            <a:custGeom>
              <a:avLst/>
              <a:gdLst/>
              <a:ahLst/>
              <a:cxnLst/>
              <a:rect l="l" t="t" r="r" b="b"/>
              <a:pathLst>
                <a:path w="1" h="30" extrusionOk="0">
                  <a:moveTo>
                    <a:pt x="1" y="30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122B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4114;p39">
              <a:extLst>
                <a:ext uri="{FF2B5EF4-FFF2-40B4-BE49-F238E27FC236}">
                  <a16:creationId xmlns:a16="http://schemas.microsoft.com/office/drawing/2014/main" id="{2BA54BB9-823D-3B76-6FB3-FE0B48C21063}"/>
                </a:ext>
              </a:extLst>
            </p:cNvPr>
            <p:cNvSpPr/>
            <p:nvPr/>
          </p:nvSpPr>
          <p:spPr>
            <a:xfrm>
              <a:off x="5454584" y="3811996"/>
              <a:ext cx="114278" cy="460950"/>
            </a:xfrm>
            <a:custGeom>
              <a:avLst/>
              <a:gdLst/>
              <a:ahLst/>
              <a:cxnLst/>
              <a:rect l="l" t="t" r="r" b="b"/>
              <a:pathLst>
                <a:path w="1430" h="5768" extrusionOk="0">
                  <a:moveTo>
                    <a:pt x="1177" y="1"/>
                  </a:moveTo>
                  <a:cubicBezTo>
                    <a:pt x="1176" y="1"/>
                    <a:pt x="1175" y="2"/>
                    <a:pt x="1175" y="3"/>
                  </a:cubicBezTo>
                  <a:lnTo>
                    <a:pt x="1175" y="3"/>
                  </a:lnTo>
                  <a:cubicBezTo>
                    <a:pt x="1175" y="2"/>
                    <a:pt x="1176" y="2"/>
                    <a:pt x="1177" y="1"/>
                  </a:cubicBezTo>
                  <a:close/>
                  <a:moveTo>
                    <a:pt x="1175" y="3"/>
                  </a:moveTo>
                  <a:lnTo>
                    <a:pt x="1175" y="3"/>
                  </a:lnTo>
                  <a:cubicBezTo>
                    <a:pt x="708" y="551"/>
                    <a:pt x="347" y="1338"/>
                    <a:pt x="215" y="2522"/>
                  </a:cubicBezTo>
                  <a:cubicBezTo>
                    <a:pt x="1" y="4031"/>
                    <a:pt x="696" y="5767"/>
                    <a:pt x="696" y="5767"/>
                  </a:cubicBezTo>
                  <a:lnTo>
                    <a:pt x="1430" y="5553"/>
                  </a:lnTo>
                  <a:cubicBezTo>
                    <a:pt x="1215" y="5072"/>
                    <a:pt x="856" y="4140"/>
                    <a:pt x="949" y="3339"/>
                  </a:cubicBezTo>
                  <a:cubicBezTo>
                    <a:pt x="1043" y="2537"/>
                    <a:pt x="962" y="2096"/>
                    <a:pt x="858" y="2096"/>
                  </a:cubicBezTo>
                  <a:cubicBezTo>
                    <a:pt x="817" y="2096"/>
                    <a:pt x="773" y="2166"/>
                    <a:pt x="734" y="2311"/>
                  </a:cubicBezTo>
                  <a:cubicBezTo>
                    <a:pt x="695" y="2464"/>
                    <a:pt x="655" y="2534"/>
                    <a:pt x="623" y="2534"/>
                  </a:cubicBezTo>
                  <a:cubicBezTo>
                    <a:pt x="547" y="2534"/>
                    <a:pt x="512" y="2141"/>
                    <a:pt x="616" y="1548"/>
                  </a:cubicBezTo>
                  <a:cubicBezTo>
                    <a:pt x="744" y="743"/>
                    <a:pt x="1139" y="50"/>
                    <a:pt x="1175" y="3"/>
                  </a:cubicBezTo>
                  <a:close/>
                </a:path>
              </a:pathLst>
            </a:custGeom>
            <a:solidFill>
              <a:srgbClr val="FFFFFF">
                <a:alpha val="48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5616393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9">
          <a:extLst>
            <a:ext uri="{FF2B5EF4-FFF2-40B4-BE49-F238E27FC236}">
              <a16:creationId xmlns:a16="http://schemas.microsoft.com/office/drawing/2014/main" id="{8E7C1843-C0F5-7FE3-C68F-A882102B81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1" name="Google Shape;3371;p29">
            <a:extLst>
              <a:ext uri="{FF2B5EF4-FFF2-40B4-BE49-F238E27FC236}">
                <a16:creationId xmlns:a16="http://schemas.microsoft.com/office/drawing/2014/main" id="{63664542-9D62-0E05-9B8D-A700AFC082E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3852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/>
                </a:solidFill>
              </a:rPr>
              <a:t>If-</a:t>
            </a:r>
            <a:r>
              <a:rPr lang="en-US" dirty="0">
                <a:solidFill>
                  <a:schemeClr val="accent4"/>
                </a:solidFill>
              </a:rPr>
              <a:t>Statements</a:t>
            </a:r>
            <a:endParaRPr dirty="0">
              <a:solidFill>
                <a:schemeClr val="accent4"/>
              </a:solidFill>
            </a:endParaRPr>
          </a:p>
        </p:txBody>
      </p:sp>
      <p:grpSp>
        <p:nvGrpSpPr>
          <p:cNvPr id="3419" name="Google Shape;3419;p29">
            <a:extLst>
              <a:ext uri="{FF2B5EF4-FFF2-40B4-BE49-F238E27FC236}">
                <a16:creationId xmlns:a16="http://schemas.microsoft.com/office/drawing/2014/main" id="{3AD3A0F8-A439-B1A9-DC86-BDD823513C24}"/>
              </a:ext>
            </a:extLst>
          </p:cNvPr>
          <p:cNvGrpSpPr/>
          <p:nvPr/>
        </p:nvGrpSpPr>
        <p:grpSpPr>
          <a:xfrm>
            <a:off x="5430392" y="539504"/>
            <a:ext cx="1129918" cy="278457"/>
            <a:chOff x="713231" y="815211"/>
            <a:chExt cx="894914" cy="220542"/>
          </a:xfrm>
        </p:grpSpPr>
        <p:sp>
          <p:nvSpPr>
            <p:cNvPr id="3420" name="Google Shape;3420;p29">
              <a:extLst>
                <a:ext uri="{FF2B5EF4-FFF2-40B4-BE49-F238E27FC236}">
                  <a16:creationId xmlns:a16="http://schemas.microsoft.com/office/drawing/2014/main" id="{65A8B290-D930-AEFA-B1FB-A853AAB2F574}"/>
                </a:ext>
              </a:extLst>
            </p:cNvPr>
            <p:cNvSpPr/>
            <p:nvPr/>
          </p:nvSpPr>
          <p:spPr>
            <a:xfrm>
              <a:off x="1387603" y="815211"/>
              <a:ext cx="220542" cy="220542"/>
            </a:xfrm>
            <a:custGeom>
              <a:avLst/>
              <a:gdLst/>
              <a:ahLst/>
              <a:cxnLst/>
              <a:rect l="l" t="t" r="r" b="b"/>
              <a:pathLst>
                <a:path w="1763" h="1763" extrusionOk="0">
                  <a:moveTo>
                    <a:pt x="481" y="0"/>
                  </a:moveTo>
                  <a:lnTo>
                    <a:pt x="1" y="481"/>
                  </a:lnTo>
                  <a:lnTo>
                    <a:pt x="401" y="881"/>
                  </a:lnTo>
                  <a:lnTo>
                    <a:pt x="1" y="1282"/>
                  </a:lnTo>
                  <a:lnTo>
                    <a:pt x="481" y="1762"/>
                  </a:lnTo>
                  <a:lnTo>
                    <a:pt x="882" y="1362"/>
                  </a:lnTo>
                  <a:lnTo>
                    <a:pt x="1295" y="1762"/>
                  </a:lnTo>
                  <a:lnTo>
                    <a:pt x="1763" y="1282"/>
                  </a:lnTo>
                  <a:lnTo>
                    <a:pt x="1362" y="881"/>
                  </a:lnTo>
                  <a:lnTo>
                    <a:pt x="1763" y="481"/>
                  </a:lnTo>
                  <a:lnTo>
                    <a:pt x="1295" y="0"/>
                  </a:lnTo>
                  <a:lnTo>
                    <a:pt x="882" y="401"/>
                  </a:lnTo>
                  <a:lnTo>
                    <a:pt x="481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1" name="Google Shape;3421;p29">
              <a:extLst>
                <a:ext uri="{FF2B5EF4-FFF2-40B4-BE49-F238E27FC236}">
                  <a16:creationId xmlns:a16="http://schemas.microsoft.com/office/drawing/2014/main" id="{A2AD0D14-4080-7A3B-06D7-E7CB575CC251}"/>
                </a:ext>
              </a:extLst>
            </p:cNvPr>
            <p:cNvSpPr/>
            <p:nvPr/>
          </p:nvSpPr>
          <p:spPr>
            <a:xfrm>
              <a:off x="713231" y="815211"/>
              <a:ext cx="222044" cy="220542"/>
            </a:xfrm>
            <a:custGeom>
              <a:avLst/>
              <a:gdLst/>
              <a:ahLst/>
              <a:cxnLst/>
              <a:rect l="l" t="t" r="r" b="b"/>
              <a:pathLst>
                <a:path w="1775" h="1763" extrusionOk="0">
                  <a:moveTo>
                    <a:pt x="481" y="0"/>
                  </a:moveTo>
                  <a:lnTo>
                    <a:pt x="0" y="481"/>
                  </a:lnTo>
                  <a:lnTo>
                    <a:pt x="413" y="881"/>
                  </a:lnTo>
                  <a:lnTo>
                    <a:pt x="0" y="1282"/>
                  </a:lnTo>
                  <a:lnTo>
                    <a:pt x="481" y="1762"/>
                  </a:lnTo>
                  <a:lnTo>
                    <a:pt x="881" y="1362"/>
                  </a:lnTo>
                  <a:lnTo>
                    <a:pt x="1294" y="1762"/>
                  </a:lnTo>
                  <a:lnTo>
                    <a:pt x="1775" y="1282"/>
                  </a:lnTo>
                  <a:lnTo>
                    <a:pt x="1362" y="881"/>
                  </a:lnTo>
                  <a:lnTo>
                    <a:pt x="1775" y="481"/>
                  </a:lnTo>
                  <a:lnTo>
                    <a:pt x="1294" y="0"/>
                  </a:lnTo>
                  <a:lnTo>
                    <a:pt x="881" y="401"/>
                  </a:lnTo>
                  <a:lnTo>
                    <a:pt x="481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2" name="Google Shape;3422;p29">
              <a:extLst>
                <a:ext uri="{FF2B5EF4-FFF2-40B4-BE49-F238E27FC236}">
                  <a16:creationId xmlns:a16="http://schemas.microsoft.com/office/drawing/2014/main" id="{028A2BA6-F395-FB0D-9B51-3E7B695C08D0}"/>
                </a:ext>
              </a:extLst>
            </p:cNvPr>
            <p:cNvSpPr/>
            <p:nvPr/>
          </p:nvSpPr>
          <p:spPr>
            <a:xfrm>
              <a:off x="1050229" y="815211"/>
              <a:ext cx="220542" cy="220542"/>
            </a:xfrm>
            <a:custGeom>
              <a:avLst/>
              <a:gdLst/>
              <a:ahLst/>
              <a:cxnLst/>
              <a:rect l="l" t="t" r="r" b="b"/>
              <a:pathLst>
                <a:path w="1763" h="1763" extrusionOk="0">
                  <a:moveTo>
                    <a:pt x="481" y="0"/>
                  </a:moveTo>
                  <a:lnTo>
                    <a:pt x="0" y="481"/>
                  </a:lnTo>
                  <a:lnTo>
                    <a:pt x="414" y="881"/>
                  </a:lnTo>
                  <a:lnTo>
                    <a:pt x="0" y="1282"/>
                  </a:lnTo>
                  <a:lnTo>
                    <a:pt x="481" y="1762"/>
                  </a:lnTo>
                  <a:lnTo>
                    <a:pt x="881" y="1362"/>
                  </a:lnTo>
                  <a:lnTo>
                    <a:pt x="1294" y="1762"/>
                  </a:lnTo>
                  <a:lnTo>
                    <a:pt x="1762" y="1282"/>
                  </a:lnTo>
                  <a:lnTo>
                    <a:pt x="1362" y="881"/>
                  </a:lnTo>
                  <a:lnTo>
                    <a:pt x="1762" y="481"/>
                  </a:lnTo>
                  <a:lnTo>
                    <a:pt x="1294" y="0"/>
                  </a:lnTo>
                  <a:lnTo>
                    <a:pt x="881" y="401"/>
                  </a:lnTo>
                  <a:lnTo>
                    <a:pt x="481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6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254;p37">
            <a:extLst>
              <a:ext uri="{FF2B5EF4-FFF2-40B4-BE49-F238E27FC236}">
                <a16:creationId xmlns:a16="http://schemas.microsoft.com/office/drawing/2014/main" id="{961F6EB9-3CAD-4855-EB70-8E85B2AE2EA9}"/>
              </a:ext>
            </a:extLst>
          </p:cNvPr>
          <p:cNvSpPr txBox="1">
            <a:spLocks noGrp="1"/>
          </p:cNvSpPr>
          <p:nvPr/>
        </p:nvSpPr>
        <p:spPr>
          <a:xfrm>
            <a:off x="720000" y="1467257"/>
            <a:ext cx="4170052" cy="2978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50"/>
              <a:buFont typeface="Open Sans"/>
              <a:buNone/>
              <a:defRPr sz="1550" b="0" i="0" u="none" strike="noStrike" cap="non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50"/>
              <a:buFont typeface="Open Sans"/>
              <a:buNone/>
              <a:defRPr sz="1850" b="0" i="0" u="none" strike="noStrike" cap="non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50"/>
              <a:buFont typeface="Open Sans"/>
              <a:buNone/>
              <a:defRPr sz="1850" b="0" i="0" u="none" strike="noStrike" cap="non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50"/>
              <a:buFont typeface="Open Sans"/>
              <a:buNone/>
              <a:defRPr sz="1850" b="0" i="0" u="none" strike="noStrike" cap="non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50"/>
              <a:buFont typeface="Open Sans"/>
              <a:buNone/>
              <a:defRPr sz="1850" b="0" i="0" u="none" strike="noStrike" cap="non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50"/>
              <a:buFont typeface="Open Sans"/>
              <a:buNone/>
              <a:defRPr sz="1850" b="0" i="0" u="none" strike="noStrike" cap="non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50"/>
              <a:buFont typeface="Open Sans"/>
              <a:buNone/>
              <a:defRPr sz="1850" b="0" i="0" u="none" strike="noStrike" cap="non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50"/>
              <a:buFont typeface="Open Sans"/>
              <a:buNone/>
              <a:defRPr sz="1850" b="0" i="0" u="none" strike="noStrike" cap="non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50"/>
              <a:buFont typeface="Open Sans"/>
              <a:buNone/>
              <a:defRPr sz="1850" b="0" i="0" u="none" strike="noStrike" cap="non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tx1"/>
                </a:solidFill>
                <a:latin typeface="Orbitron" panose="020B0604020202020204" charset="0"/>
              </a:rPr>
              <a:t>An </a:t>
            </a:r>
            <a:r>
              <a:rPr lang="en-US" sz="2000" b="1" dirty="0">
                <a:solidFill>
                  <a:schemeClr val="tx1"/>
                </a:solidFill>
                <a:latin typeface="Orbitron" panose="020B0604020202020204" charset="0"/>
              </a:rPr>
              <a:t>if-statement</a:t>
            </a:r>
            <a:r>
              <a:rPr lang="en-US" sz="2000" dirty="0">
                <a:solidFill>
                  <a:schemeClr val="tx1"/>
                </a:solidFill>
                <a:latin typeface="Orbitron" panose="020B0604020202020204" charset="0"/>
              </a:rPr>
              <a:t> checks if something is true and runs code if it is. If it's not true, it can skip the code or run something else. It helps programs make decisions</a:t>
            </a:r>
            <a:endParaRPr lang="en-US" sz="1800" dirty="0">
              <a:solidFill>
                <a:schemeClr val="tx1"/>
              </a:solidFill>
              <a:latin typeface="Orbitron" panose="020B060402020202020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717FA1-9999-153F-C31A-0381D783BC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0052" y="1467257"/>
            <a:ext cx="3843034" cy="2009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8891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9">
          <a:extLst>
            <a:ext uri="{FF2B5EF4-FFF2-40B4-BE49-F238E27FC236}">
              <a16:creationId xmlns:a16="http://schemas.microsoft.com/office/drawing/2014/main" id="{1B15A611-1E5D-F4E3-E6C0-9B654EFD80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1" name="Google Shape;3371;p29">
            <a:extLst>
              <a:ext uri="{FF2B5EF4-FFF2-40B4-BE49-F238E27FC236}">
                <a16:creationId xmlns:a16="http://schemas.microsoft.com/office/drawing/2014/main" id="{60E8B073-5D5D-DD0C-56A6-7A12B7C4D96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3852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/>
                </a:solidFill>
              </a:rPr>
              <a:t>Functions</a:t>
            </a:r>
            <a:endParaRPr dirty="0">
              <a:solidFill>
                <a:schemeClr val="accent4"/>
              </a:solidFill>
            </a:endParaRPr>
          </a:p>
        </p:txBody>
      </p:sp>
      <p:grpSp>
        <p:nvGrpSpPr>
          <p:cNvPr id="3419" name="Google Shape;3419;p29">
            <a:extLst>
              <a:ext uri="{FF2B5EF4-FFF2-40B4-BE49-F238E27FC236}">
                <a16:creationId xmlns:a16="http://schemas.microsoft.com/office/drawing/2014/main" id="{DF02C594-C4C8-FCBE-EFCE-8405C627FC97}"/>
              </a:ext>
            </a:extLst>
          </p:cNvPr>
          <p:cNvGrpSpPr/>
          <p:nvPr/>
        </p:nvGrpSpPr>
        <p:grpSpPr>
          <a:xfrm>
            <a:off x="5430392" y="539504"/>
            <a:ext cx="1129918" cy="278457"/>
            <a:chOff x="713231" y="815211"/>
            <a:chExt cx="894914" cy="220542"/>
          </a:xfrm>
        </p:grpSpPr>
        <p:sp>
          <p:nvSpPr>
            <p:cNvPr id="3420" name="Google Shape;3420;p29">
              <a:extLst>
                <a:ext uri="{FF2B5EF4-FFF2-40B4-BE49-F238E27FC236}">
                  <a16:creationId xmlns:a16="http://schemas.microsoft.com/office/drawing/2014/main" id="{41D7DD95-B699-AD8B-385B-84F118CB98EE}"/>
                </a:ext>
              </a:extLst>
            </p:cNvPr>
            <p:cNvSpPr/>
            <p:nvPr/>
          </p:nvSpPr>
          <p:spPr>
            <a:xfrm>
              <a:off x="1387603" y="815211"/>
              <a:ext cx="220542" cy="220542"/>
            </a:xfrm>
            <a:custGeom>
              <a:avLst/>
              <a:gdLst/>
              <a:ahLst/>
              <a:cxnLst/>
              <a:rect l="l" t="t" r="r" b="b"/>
              <a:pathLst>
                <a:path w="1763" h="1763" extrusionOk="0">
                  <a:moveTo>
                    <a:pt x="481" y="0"/>
                  </a:moveTo>
                  <a:lnTo>
                    <a:pt x="1" y="481"/>
                  </a:lnTo>
                  <a:lnTo>
                    <a:pt x="401" y="881"/>
                  </a:lnTo>
                  <a:lnTo>
                    <a:pt x="1" y="1282"/>
                  </a:lnTo>
                  <a:lnTo>
                    <a:pt x="481" y="1762"/>
                  </a:lnTo>
                  <a:lnTo>
                    <a:pt x="882" y="1362"/>
                  </a:lnTo>
                  <a:lnTo>
                    <a:pt x="1295" y="1762"/>
                  </a:lnTo>
                  <a:lnTo>
                    <a:pt x="1763" y="1282"/>
                  </a:lnTo>
                  <a:lnTo>
                    <a:pt x="1362" y="881"/>
                  </a:lnTo>
                  <a:lnTo>
                    <a:pt x="1763" y="481"/>
                  </a:lnTo>
                  <a:lnTo>
                    <a:pt x="1295" y="0"/>
                  </a:lnTo>
                  <a:lnTo>
                    <a:pt x="882" y="401"/>
                  </a:lnTo>
                  <a:lnTo>
                    <a:pt x="481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1" name="Google Shape;3421;p29">
              <a:extLst>
                <a:ext uri="{FF2B5EF4-FFF2-40B4-BE49-F238E27FC236}">
                  <a16:creationId xmlns:a16="http://schemas.microsoft.com/office/drawing/2014/main" id="{A5F91654-C8FA-93C9-4410-D921E660CFEF}"/>
                </a:ext>
              </a:extLst>
            </p:cNvPr>
            <p:cNvSpPr/>
            <p:nvPr/>
          </p:nvSpPr>
          <p:spPr>
            <a:xfrm>
              <a:off x="713231" y="815211"/>
              <a:ext cx="222044" cy="220542"/>
            </a:xfrm>
            <a:custGeom>
              <a:avLst/>
              <a:gdLst/>
              <a:ahLst/>
              <a:cxnLst/>
              <a:rect l="l" t="t" r="r" b="b"/>
              <a:pathLst>
                <a:path w="1775" h="1763" extrusionOk="0">
                  <a:moveTo>
                    <a:pt x="481" y="0"/>
                  </a:moveTo>
                  <a:lnTo>
                    <a:pt x="0" y="481"/>
                  </a:lnTo>
                  <a:lnTo>
                    <a:pt x="413" y="881"/>
                  </a:lnTo>
                  <a:lnTo>
                    <a:pt x="0" y="1282"/>
                  </a:lnTo>
                  <a:lnTo>
                    <a:pt x="481" y="1762"/>
                  </a:lnTo>
                  <a:lnTo>
                    <a:pt x="881" y="1362"/>
                  </a:lnTo>
                  <a:lnTo>
                    <a:pt x="1294" y="1762"/>
                  </a:lnTo>
                  <a:lnTo>
                    <a:pt x="1775" y="1282"/>
                  </a:lnTo>
                  <a:lnTo>
                    <a:pt x="1362" y="881"/>
                  </a:lnTo>
                  <a:lnTo>
                    <a:pt x="1775" y="481"/>
                  </a:lnTo>
                  <a:lnTo>
                    <a:pt x="1294" y="0"/>
                  </a:lnTo>
                  <a:lnTo>
                    <a:pt x="881" y="401"/>
                  </a:lnTo>
                  <a:lnTo>
                    <a:pt x="481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2" name="Google Shape;3422;p29">
              <a:extLst>
                <a:ext uri="{FF2B5EF4-FFF2-40B4-BE49-F238E27FC236}">
                  <a16:creationId xmlns:a16="http://schemas.microsoft.com/office/drawing/2014/main" id="{7D420B06-F01F-9603-A5CF-1F7B1758B7FC}"/>
                </a:ext>
              </a:extLst>
            </p:cNvPr>
            <p:cNvSpPr/>
            <p:nvPr/>
          </p:nvSpPr>
          <p:spPr>
            <a:xfrm>
              <a:off x="1050229" y="815211"/>
              <a:ext cx="220542" cy="220542"/>
            </a:xfrm>
            <a:custGeom>
              <a:avLst/>
              <a:gdLst/>
              <a:ahLst/>
              <a:cxnLst/>
              <a:rect l="l" t="t" r="r" b="b"/>
              <a:pathLst>
                <a:path w="1763" h="1763" extrusionOk="0">
                  <a:moveTo>
                    <a:pt x="481" y="0"/>
                  </a:moveTo>
                  <a:lnTo>
                    <a:pt x="0" y="481"/>
                  </a:lnTo>
                  <a:lnTo>
                    <a:pt x="414" y="881"/>
                  </a:lnTo>
                  <a:lnTo>
                    <a:pt x="0" y="1282"/>
                  </a:lnTo>
                  <a:lnTo>
                    <a:pt x="481" y="1762"/>
                  </a:lnTo>
                  <a:lnTo>
                    <a:pt x="881" y="1362"/>
                  </a:lnTo>
                  <a:lnTo>
                    <a:pt x="1294" y="1762"/>
                  </a:lnTo>
                  <a:lnTo>
                    <a:pt x="1762" y="1282"/>
                  </a:lnTo>
                  <a:lnTo>
                    <a:pt x="1362" y="881"/>
                  </a:lnTo>
                  <a:lnTo>
                    <a:pt x="1762" y="481"/>
                  </a:lnTo>
                  <a:lnTo>
                    <a:pt x="1294" y="0"/>
                  </a:lnTo>
                  <a:lnTo>
                    <a:pt x="881" y="401"/>
                  </a:lnTo>
                  <a:lnTo>
                    <a:pt x="481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6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254;p37">
            <a:extLst>
              <a:ext uri="{FF2B5EF4-FFF2-40B4-BE49-F238E27FC236}">
                <a16:creationId xmlns:a16="http://schemas.microsoft.com/office/drawing/2014/main" id="{DE119B91-28A1-0BEC-47AE-1BB41CB1054F}"/>
              </a:ext>
            </a:extLst>
          </p:cNvPr>
          <p:cNvSpPr txBox="1">
            <a:spLocks noGrp="1"/>
          </p:cNvSpPr>
          <p:nvPr/>
        </p:nvSpPr>
        <p:spPr>
          <a:xfrm>
            <a:off x="720000" y="1467257"/>
            <a:ext cx="4170052" cy="2978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50"/>
              <a:buFont typeface="Open Sans"/>
              <a:buNone/>
              <a:defRPr sz="1550" b="0" i="0" u="none" strike="noStrike" cap="non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50"/>
              <a:buFont typeface="Open Sans"/>
              <a:buNone/>
              <a:defRPr sz="1850" b="0" i="0" u="none" strike="noStrike" cap="non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50"/>
              <a:buFont typeface="Open Sans"/>
              <a:buNone/>
              <a:defRPr sz="1850" b="0" i="0" u="none" strike="noStrike" cap="non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50"/>
              <a:buFont typeface="Open Sans"/>
              <a:buNone/>
              <a:defRPr sz="1850" b="0" i="0" u="none" strike="noStrike" cap="non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50"/>
              <a:buFont typeface="Open Sans"/>
              <a:buNone/>
              <a:defRPr sz="1850" b="0" i="0" u="none" strike="noStrike" cap="non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50"/>
              <a:buFont typeface="Open Sans"/>
              <a:buNone/>
              <a:defRPr sz="1850" b="0" i="0" u="none" strike="noStrike" cap="non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50"/>
              <a:buFont typeface="Open Sans"/>
              <a:buNone/>
              <a:defRPr sz="1850" b="0" i="0" u="none" strike="noStrike" cap="non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50"/>
              <a:buFont typeface="Open Sans"/>
              <a:buNone/>
              <a:defRPr sz="1850" b="0" i="0" u="none" strike="noStrike" cap="non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50"/>
              <a:buFont typeface="Open Sans"/>
              <a:buNone/>
              <a:defRPr sz="1850" b="0" i="0" u="none" strike="noStrike" cap="non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tx1"/>
                </a:solidFill>
                <a:latin typeface="Orbitron" panose="020B0604020202020204" charset="0"/>
              </a:rPr>
              <a:t>A function is a reusable block of code that performs a task. You call it by its name, often with inputs, and it can give back a result. Functions help organize and simplify code.</a:t>
            </a:r>
            <a:endParaRPr lang="en-US" sz="1800" dirty="0">
              <a:solidFill>
                <a:schemeClr val="tx1"/>
              </a:solidFill>
              <a:latin typeface="Orbitron" panose="020B0604020202020204" charset="0"/>
            </a:endParaRPr>
          </a:p>
        </p:txBody>
      </p:sp>
      <p:grpSp>
        <p:nvGrpSpPr>
          <p:cNvPr id="3" name="Google Shape;4089;p39">
            <a:extLst>
              <a:ext uri="{FF2B5EF4-FFF2-40B4-BE49-F238E27FC236}">
                <a16:creationId xmlns:a16="http://schemas.microsoft.com/office/drawing/2014/main" id="{DFAAD0F0-30A9-2342-B28B-F151BA77CD4E}"/>
              </a:ext>
            </a:extLst>
          </p:cNvPr>
          <p:cNvGrpSpPr/>
          <p:nvPr/>
        </p:nvGrpSpPr>
        <p:grpSpPr>
          <a:xfrm>
            <a:off x="6297770" y="1870837"/>
            <a:ext cx="1941288" cy="2078026"/>
            <a:chOff x="5415187" y="3687810"/>
            <a:chExt cx="909904" cy="973993"/>
          </a:xfrm>
        </p:grpSpPr>
        <p:sp>
          <p:nvSpPr>
            <p:cNvPr id="4" name="Google Shape;4090;p39">
              <a:extLst>
                <a:ext uri="{FF2B5EF4-FFF2-40B4-BE49-F238E27FC236}">
                  <a16:creationId xmlns:a16="http://schemas.microsoft.com/office/drawing/2014/main" id="{F2CC7DA0-8B62-3EA6-7CB1-6C0B76FED0C9}"/>
                </a:ext>
              </a:extLst>
            </p:cNvPr>
            <p:cNvSpPr/>
            <p:nvPr/>
          </p:nvSpPr>
          <p:spPr>
            <a:xfrm>
              <a:off x="6065686" y="3969905"/>
              <a:ext cx="102531" cy="124827"/>
            </a:xfrm>
            <a:custGeom>
              <a:avLst/>
              <a:gdLst/>
              <a:ahLst/>
              <a:cxnLst/>
              <a:rect l="l" t="t" r="r" b="b"/>
              <a:pathLst>
                <a:path w="1283" h="1562" extrusionOk="0">
                  <a:moveTo>
                    <a:pt x="745" y="0"/>
                  </a:moveTo>
                  <a:cubicBezTo>
                    <a:pt x="337" y="0"/>
                    <a:pt x="1" y="306"/>
                    <a:pt x="1" y="306"/>
                  </a:cubicBezTo>
                  <a:cubicBezTo>
                    <a:pt x="1" y="306"/>
                    <a:pt x="308" y="786"/>
                    <a:pt x="401" y="1376"/>
                  </a:cubicBezTo>
                  <a:lnTo>
                    <a:pt x="1282" y="1562"/>
                  </a:lnTo>
                  <a:cubicBezTo>
                    <a:pt x="1282" y="1562"/>
                    <a:pt x="1164" y="706"/>
                    <a:pt x="949" y="27"/>
                  </a:cubicBezTo>
                  <a:cubicBezTo>
                    <a:pt x="880" y="8"/>
                    <a:pt x="812" y="0"/>
                    <a:pt x="745" y="0"/>
                  </a:cubicBezTo>
                  <a:close/>
                </a:path>
              </a:pathLst>
            </a:custGeom>
            <a:solidFill>
              <a:srgbClr val="FF24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4091;p39">
              <a:extLst>
                <a:ext uri="{FF2B5EF4-FFF2-40B4-BE49-F238E27FC236}">
                  <a16:creationId xmlns:a16="http://schemas.microsoft.com/office/drawing/2014/main" id="{25A8EEEA-3EBB-B872-6FE7-507C4C62F0AE}"/>
                </a:ext>
              </a:extLst>
            </p:cNvPr>
            <p:cNvSpPr/>
            <p:nvPr/>
          </p:nvSpPr>
          <p:spPr>
            <a:xfrm>
              <a:off x="6065686" y="3971024"/>
              <a:ext cx="81274" cy="119393"/>
            </a:xfrm>
            <a:custGeom>
              <a:avLst/>
              <a:gdLst/>
              <a:ahLst/>
              <a:cxnLst/>
              <a:rect l="l" t="t" r="r" b="b"/>
              <a:pathLst>
                <a:path w="1017" h="1494" extrusionOk="0">
                  <a:moveTo>
                    <a:pt x="577" y="0"/>
                  </a:moveTo>
                  <a:cubicBezTo>
                    <a:pt x="257" y="68"/>
                    <a:pt x="1" y="292"/>
                    <a:pt x="1" y="292"/>
                  </a:cubicBezTo>
                  <a:cubicBezTo>
                    <a:pt x="1" y="292"/>
                    <a:pt x="308" y="772"/>
                    <a:pt x="401" y="1362"/>
                  </a:cubicBezTo>
                  <a:cubicBezTo>
                    <a:pt x="683" y="1413"/>
                    <a:pt x="882" y="1467"/>
                    <a:pt x="1016" y="1493"/>
                  </a:cubicBezTo>
                  <a:cubicBezTo>
                    <a:pt x="962" y="1000"/>
                    <a:pt x="738" y="372"/>
                    <a:pt x="577" y="0"/>
                  </a:cubicBezTo>
                  <a:close/>
                </a:path>
              </a:pathLst>
            </a:custGeom>
            <a:solidFill>
              <a:srgbClr val="122B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4092;p39">
              <a:extLst>
                <a:ext uri="{FF2B5EF4-FFF2-40B4-BE49-F238E27FC236}">
                  <a16:creationId xmlns:a16="http://schemas.microsoft.com/office/drawing/2014/main" id="{904D9569-D013-9A97-7220-8DD4B4686180}"/>
                </a:ext>
              </a:extLst>
            </p:cNvPr>
            <p:cNvSpPr/>
            <p:nvPr/>
          </p:nvSpPr>
          <p:spPr>
            <a:xfrm>
              <a:off x="6041393" y="4106398"/>
              <a:ext cx="283698" cy="346831"/>
            </a:xfrm>
            <a:custGeom>
              <a:avLst/>
              <a:gdLst/>
              <a:ahLst/>
              <a:cxnLst/>
              <a:rect l="l" t="t" r="r" b="b"/>
              <a:pathLst>
                <a:path w="3550" h="4340" extrusionOk="0">
                  <a:moveTo>
                    <a:pt x="1817" y="0"/>
                  </a:moveTo>
                  <a:cubicBezTo>
                    <a:pt x="885" y="0"/>
                    <a:pt x="93" y="924"/>
                    <a:pt x="52" y="2109"/>
                  </a:cubicBezTo>
                  <a:cubicBezTo>
                    <a:pt x="0" y="3310"/>
                    <a:pt x="747" y="4313"/>
                    <a:pt x="1695" y="4339"/>
                  </a:cubicBezTo>
                  <a:cubicBezTo>
                    <a:pt x="1715" y="4339"/>
                    <a:pt x="1736" y="4340"/>
                    <a:pt x="1756" y="4340"/>
                  </a:cubicBezTo>
                  <a:cubicBezTo>
                    <a:pt x="2690" y="4340"/>
                    <a:pt x="3471" y="3407"/>
                    <a:pt x="3508" y="2243"/>
                  </a:cubicBezTo>
                  <a:cubicBezTo>
                    <a:pt x="3550" y="1042"/>
                    <a:pt x="2816" y="39"/>
                    <a:pt x="1855" y="1"/>
                  </a:cubicBezTo>
                  <a:cubicBezTo>
                    <a:pt x="1842" y="1"/>
                    <a:pt x="1830" y="0"/>
                    <a:pt x="1817" y="0"/>
                  </a:cubicBezTo>
                  <a:close/>
                </a:path>
              </a:pathLst>
            </a:custGeom>
            <a:solidFill>
              <a:srgbClr val="00C0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4093;p39">
              <a:extLst>
                <a:ext uri="{FF2B5EF4-FFF2-40B4-BE49-F238E27FC236}">
                  <a16:creationId xmlns:a16="http://schemas.microsoft.com/office/drawing/2014/main" id="{BBBBF9B4-C64E-AFA8-9211-1AFDB11483B8}"/>
                </a:ext>
              </a:extLst>
            </p:cNvPr>
            <p:cNvSpPr/>
            <p:nvPr/>
          </p:nvSpPr>
          <p:spPr>
            <a:xfrm>
              <a:off x="6160704" y="4106398"/>
              <a:ext cx="164385" cy="346831"/>
            </a:xfrm>
            <a:custGeom>
              <a:avLst/>
              <a:gdLst/>
              <a:ahLst/>
              <a:cxnLst/>
              <a:rect l="l" t="t" r="r" b="b"/>
              <a:pathLst>
                <a:path w="2057" h="4340" extrusionOk="0">
                  <a:moveTo>
                    <a:pt x="362" y="1"/>
                  </a:moveTo>
                  <a:cubicBezTo>
                    <a:pt x="295" y="1"/>
                    <a:pt x="228" y="14"/>
                    <a:pt x="160" y="14"/>
                  </a:cubicBezTo>
                  <a:cubicBezTo>
                    <a:pt x="1003" y="174"/>
                    <a:pt x="1644" y="1122"/>
                    <a:pt x="1602" y="2231"/>
                  </a:cubicBezTo>
                  <a:cubicBezTo>
                    <a:pt x="1551" y="3339"/>
                    <a:pt x="856" y="4220"/>
                    <a:pt x="0" y="4326"/>
                  </a:cubicBezTo>
                  <a:cubicBezTo>
                    <a:pt x="68" y="4339"/>
                    <a:pt x="135" y="4339"/>
                    <a:pt x="202" y="4339"/>
                  </a:cubicBezTo>
                  <a:cubicBezTo>
                    <a:pt x="222" y="4339"/>
                    <a:pt x="243" y="4340"/>
                    <a:pt x="263" y="4340"/>
                  </a:cubicBezTo>
                  <a:cubicBezTo>
                    <a:pt x="1197" y="4340"/>
                    <a:pt x="1978" y="3407"/>
                    <a:pt x="2015" y="2243"/>
                  </a:cubicBezTo>
                  <a:cubicBezTo>
                    <a:pt x="2057" y="1042"/>
                    <a:pt x="1323" y="39"/>
                    <a:pt x="362" y="1"/>
                  </a:cubicBezTo>
                  <a:close/>
                </a:path>
              </a:pathLst>
            </a:custGeom>
            <a:solidFill>
              <a:srgbClr val="FF24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4094;p39">
              <a:extLst>
                <a:ext uri="{FF2B5EF4-FFF2-40B4-BE49-F238E27FC236}">
                  <a16:creationId xmlns:a16="http://schemas.microsoft.com/office/drawing/2014/main" id="{0068D1B2-89A1-0536-7E56-A0877D6C5827}"/>
                </a:ext>
              </a:extLst>
            </p:cNvPr>
            <p:cNvSpPr/>
            <p:nvPr/>
          </p:nvSpPr>
          <p:spPr>
            <a:xfrm>
              <a:off x="5890835" y="4042307"/>
              <a:ext cx="373363" cy="455755"/>
            </a:xfrm>
            <a:custGeom>
              <a:avLst/>
              <a:gdLst/>
              <a:ahLst/>
              <a:cxnLst/>
              <a:rect l="l" t="t" r="r" b="b"/>
              <a:pathLst>
                <a:path w="4672" h="5703" extrusionOk="0">
                  <a:moveTo>
                    <a:pt x="2365" y="0"/>
                  </a:moveTo>
                  <a:cubicBezTo>
                    <a:pt x="1132" y="0"/>
                    <a:pt x="105" y="1224"/>
                    <a:pt x="55" y="2764"/>
                  </a:cubicBezTo>
                  <a:cubicBezTo>
                    <a:pt x="1" y="4340"/>
                    <a:pt x="975" y="5663"/>
                    <a:pt x="2230" y="5701"/>
                  </a:cubicBezTo>
                  <a:cubicBezTo>
                    <a:pt x="2257" y="5702"/>
                    <a:pt x="2283" y="5703"/>
                    <a:pt x="2310" y="5703"/>
                  </a:cubicBezTo>
                  <a:cubicBezTo>
                    <a:pt x="3531" y="5703"/>
                    <a:pt x="4554" y="4479"/>
                    <a:pt x="4607" y="2940"/>
                  </a:cubicBezTo>
                  <a:cubicBezTo>
                    <a:pt x="4671" y="1364"/>
                    <a:pt x="3698" y="41"/>
                    <a:pt x="2445" y="2"/>
                  </a:cubicBezTo>
                  <a:cubicBezTo>
                    <a:pt x="2418" y="1"/>
                    <a:pt x="2391" y="0"/>
                    <a:pt x="2365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4095;p39">
              <a:extLst>
                <a:ext uri="{FF2B5EF4-FFF2-40B4-BE49-F238E27FC236}">
                  <a16:creationId xmlns:a16="http://schemas.microsoft.com/office/drawing/2014/main" id="{E43ADBC1-269C-E5DB-0D90-41EE287A1FC7}"/>
                </a:ext>
              </a:extLst>
            </p:cNvPr>
            <p:cNvSpPr/>
            <p:nvPr/>
          </p:nvSpPr>
          <p:spPr>
            <a:xfrm>
              <a:off x="5931271" y="4111752"/>
              <a:ext cx="228477" cy="326613"/>
            </a:xfrm>
            <a:custGeom>
              <a:avLst/>
              <a:gdLst/>
              <a:ahLst/>
              <a:cxnLst/>
              <a:rect l="l" t="t" r="r" b="b"/>
              <a:pathLst>
                <a:path w="2859" h="4087" extrusionOk="0">
                  <a:moveTo>
                    <a:pt x="1474" y="1"/>
                  </a:moveTo>
                  <a:cubicBezTo>
                    <a:pt x="730" y="1"/>
                    <a:pt x="96" y="887"/>
                    <a:pt x="55" y="1991"/>
                  </a:cubicBezTo>
                  <a:cubicBezTo>
                    <a:pt x="1" y="3125"/>
                    <a:pt x="590" y="4057"/>
                    <a:pt x="1362" y="4086"/>
                  </a:cubicBezTo>
                  <a:cubicBezTo>
                    <a:pt x="1373" y="4086"/>
                    <a:pt x="1384" y="4086"/>
                    <a:pt x="1394" y="4086"/>
                  </a:cubicBezTo>
                  <a:cubicBezTo>
                    <a:pt x="2143" y="4086"/>
                    <a:pt x="2779" y="3202"/>
                    <a:pt x="2820" y="2096"/>
                  </a:cubicBezTo>
                  <a:cubicBezTo>
                    <a:pt x="2858" y="975"/>
                    <a:pt x="2272" y="40"/>
                    <a:pt x="1510" y="1"/>
                  </a:cubicBezTo>
                  <a:cubicBezTo>
                    <a:pt x="1498" y="1"/>
                    <a:pt x="1486" y="1"/>
                    <a:pt x="1474" y="1"/>
                  </a:cubicBez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4096;p39">
              <a:extLst>
                <a:ext uri="{FF2B5EF4-FFF2-40B4-BE49-F238E27FC236}">
                  <a16:creationId xmlns:a16="http://schemas.microsoft.com/office/drawing/2014/main" id="{6A90486F-2362-1806-8F51-90822068FA84}"/>
                </a:ext>
              </a:extLst>
            </p:cNvPr>
            <p:cNvSpPr/>
            <p:nvPr/>
          </p:nvSpPr>
          <p:spPr>
            <a:xfrm>
              <a:off x="5931271" y="4111752"/>
              <a:ext cx="171897" cy="326533"/>
            </a:xfrm>
            <a:custGeom>
              <a:avLst/>
              <a:gdLst/>
              <a:ahLst/>
              <a:cxnLst/>
              <a:rect l="l" t="t" r="r" b="b"/>
              <a:pathLst>
                <a:path w="2151" h="4086" extrusionOk="0">
                  <a:moveTo>
                    <a:pt x="1474" y="1"/>
                  </a:moveTo>
                  <a:cubicBezTo>
                    <a:pt x="730" y="1"/>
                    <a:pt x="96" y="887"/>
                    <a:pt x="55" y="1991"/>
                  </a:cubicBezTo>
                  <a:cubicBezTo>
                    <a:pt x="1" y="3125"/>
                    <a:pt x="590" y="4057"/>
                    <a:pt x="1362" y="4086"/>
                  </a:cubicBezTo>
                  <a:lnTo>
                    <a:pt x="1497" y="4086"/>
                  </a:lnTo>
                  <a:cubicBezTo>
                    <a:pt x="1071" y="3724"/>
                    <a:pt x="789" y="3032"/>
                    <a:pt x="818" y="2257"/>
                  </a:cubicBezTo>
                  <a:cubicBezTo>
                    <a:pt x="856" y="1190"/>
                    <a:pt x="1442" y="334"/>
                    <a:pt x="2150" y="267"/>
                  </a:cubicBezTo>
                  <a:cubicBezTo>
                    <a:pt x="1965" y="107"/>
                    <a:pt x="1750" y="14"/>
                    <a:pt x="1510" y="1"/>
                  </a:cubicBezTo>
                  <a:cubicBezTo>
                    <a:pt x="1498" y="1"/>
                    <a:pt x="1486" y="1"/>
                    <a:pt x="1474" y="1"/>
                  </a:cubicBezTo>
                  <a:close/>
                </a:path>
              </a:pathLst>
            </a:custGeom>
            <a:solidFill>
              <a:srgbClr val="122B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4097;p39">
              <a:extLst>
                <a:ext uri="{FF2B5EF4-FFF2-40B4-BE49-F238E27FC236}">
                  <a16:creationId xmlns:a16="http://schemas.microsoft.com/office/drawing/2014/main" id="{B5155BB9-828B-7B06-10FF-5C5643092F9D}"/>
                </a:ext>
              </a:extLst>
            </p:cNvPr>
            <p:cNvSpPr/>
            <p:nvPr/>
          </p:nvSpPr>
          <p:spPr>
            <a:xfrm>
              <a:off x="5890835" y="4220595"/>
              <a:ext cx="159111" cy="275307"/>
            </a:xfrm>
            <a:custGeom>
              <a:avLst/>
              <a:gdLst/>
              <a:ahLst/>
              <a:cxnLst/>
              <a:rect l="l" t="t" r="r" b="b"/>
              <a:pathLst>
                <a:path w="1991" h="3445" extrusionOk="0">
                  <a:moveTo>
                    <a:pt x="122" y="1"/>
                  </a:moveTo>
                  <a:cubicBezTo>
                    <a:pt x="81" y="174"/>
                    <a:pt x="68" y="347"/>
                    <a:pt x="55" y="533"/>
                  </a:cubicBezTo>
                  <a:cubicBezTo>
                    <a:pt x="1" y="2016"/>
                    <a:pt x="843" y="3256"/>
                    <a:pt x="1990" y="3445"/>
                  </a:cubicBezTo>
                  <a:cubicBezTo>
                    <a:pt x="1884" y="1695"/>
                    <a:pt x="802" y="561"/>
                    <a:pt x="122" y="1"/>
                  </a:cubicBezTo>
                  <a:close/>
                </a:path>
              </a:pathLst>
            </a:custGeom>
            <a:solidFill>
              <a:srgbClr val="A105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4098;p39">
              <a:extLst>
                <a:ext uri="{FF2B5EF4-FFF2-40B4-BE49-F238E27FC236}">
                  <a16:creationId xmlns:a16="http://schemas.microsoft.com/office/drawing/2014/main" id="{6A03CC69-5D44-BC84-125A-B3F209FFA5B9}"/>
                </a:ext>
              </a:extLst>
            </p:cNvPr>
            <p:cNvSpPr/>
            <p:nvPr/>
          </p:nvSpPr>
          <p:spPr>
            <a:xfrm>
              <a:off x="5542170" y="4200536"/>
              <a:ext cx="493955" cy="409165"/>
            </a:xfrm>
            <a:custGeom>
              <a:avLst/>
              <a:gdLst/>
              <a:ahLst/>
              <a:cxnLst/>
              <a:rect l="l" t="t" r="r" b="b"/>
              <a:pathLst>
                <a:path w="6181" h="5120" extrusionOk="0">
                  <a:moveTo>
                    <a:pt x="2285" y="0"/>
                  </a:moveTo>
                  <a:cubicBezTo>
                    <a:pt x="1678" y="0"/>
                    <a:pt x="1134" y="210"/>
                    <a:pt x="773" y="639"/>
                  </a:cubicBezTo>
                  <a:cubicBezTo>
                    <a:pt x="0" y="1572"/>
                    <a:pt x="414" y="3186"/>
                    <a:pt x="1682" y="4256"/>
                  </a:cubicBezTo>
                  <a:cubicBezTo>
                    <a:pt x="2377" y="4827"/>
                    <a:pt x="3184" y="5120"/>
                    <a:pt x="3901" y="5120"/>
                  </a:cubicBezTo>
                  <a:cubicBezTo>
                    <a:pt x="4508" y="5120"/>
                    <a:pt x="5050" y="4911"/>
                    <a:pt x="5405" y="4484"/>
                  </a:cubicBezTo>
                  <a:cubicBezTo>
                    <a:pt x="6180" y="3548"/>
                    <a:pt x="5767" y="1921"/>
                    <a:pt x="4498" y="864"/>
                  </a:cubicBezTo>
                  <a:cubicBezTo>
                    <a:pt x="3805" y="293"/>
                    <a:pt x="3001" y="0"/>
                    <a:pt x="2285" y="0"/>
                  </a:cubicBezTo>
                  <a:close/>
                </a:path>
              </a:pathLst>
            </a:custGeom>
            <a:solidFill>
              <a:srgbClr val="122B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4099;p39">
              <a:extLst>
                <a:ext uri="{FF2B5EF4-FFF2-40B4-BE49-F238E27FC236}">
                  <a16:creationId xmlns:a16="http://schemas.microsoft.com/office/drawing/2014/main" id="{6C96C94A-96E1-4C7F-0431-422F6BCDAE78}"/>
                </a:ext>
              </a:extLst>
            </p:cNvPr>
            <p:cNvSpPr/>
            <p:nvPr/>
          </p:nvSpPr>
          <p:spPr>
            <a:xfrm>
              <a:off x="5577252" y="4338228"/>
              <a:ext cx="338280" cy="270912"/>
            </a:xfrm>
            <a:custGeom>
              <a:avLst/>
              <a:gdLst/>
              <a:ahLst/>
              <a:cxnLst/>
              <a:rect l="l" t="t" r="r" b="b"/>
              <a:pathLst>
                <a:path w="4233" h="3390" extrusionOk="0">
                  <a:moveTo>
                    <a:pt x="1236" y="0"/>
                  </a:moveTo>
                  <a:cubicBezTo>
                    <a:pt x="761" y="0"/>
                    <a:pt x="336" y="165"/>
                    <a:pt x="55" y="502"/>
                  </a:cubicBezTo>
                  <a:cubicBezTo>
                    <a:pt x="42" y="518"/>
                    <a:pt x="13" y="544"/>
                    <a:pt x="0" y="569"/>
                  </a:cubicBezTo>
                  <a:cubicBezTo>
                    <a:pt x="148" y="1252"/>
                    <a:pt x="574" y="1973"/>
                    <a:pt x="1243" y="2533"/>
                  </a:cubicBezTo>
                  <a:cubicBezTo>
                    <a:pt x="1930" y="3105"/>
                    <a:pt x="2732" y="3390"/>
                    <a:pt x="3450" y="3390"/>
                  </a:cubicBezTo>
                  <a:cubicBezTo>
                    <a:pt x="3552" y="3390"/>
                    <a:pt x="3653" y="3384"/>
                    <a:pt x="3752" y="3372"/>
                  </a:cubicBezTo>
                  <a:cubicBezTo>
                    <a:pt x="4232" y="2639"/>
                    <a:pt x="3899" y="1450"/>
                    <a:pt x="2964" y="678"/>
                  </a:cubicBezTo>
                  <a:cubicBezTo>
                    <a:pt x="2423" y="229"/>
                    <a:pt x="1795" y="0"/>
                    <a:pt x="1236" y="0"/>
                  </a:cubicBezTo>
                  <a:close/>
                </a:path>
              </a:pathLst>
            </a:custGeom>
            <a:solidFill>
              <a:srgbClr val="A105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4100;p39">
              <a:extLst>
                <a:ext uri="{FF2B5EF4-FFF2-40B4-BE49-F238E27FC236}">
                  <a16:creationId xmlns:a16="http://schemas.microsoft.com/office/drawing/2014/main" id="{4A57AF24-18D5-C2BB-E25B-0FFDE4E93D58}"/>
                </a:ext>
              </a:extLst>
            </p:cNvPr>
            <p:cNvSpPr/>
            <p:nvPr/>
          </p:nvSpPr>
          <p:spPr>
            <a:xfrm>
              <a:off x="5578291" y="4200536"/>
              <a:ext cx="457833" cy="371125"/>
            </a:xfrm>
            <a:custGeom>
              <a:avLst/>
              <a:gdLst/>
              <a:ahLst/>
              <a:cxnLst/>
              <a:rect l="l" t="t" r="r" b="b"/>
              <a:pathLst>
                <a:path w="5729" h="4644" extrusionOk="0">
                  <a:moveTo>
                    <a:pt x="1833" y="0"/>
                  </a:moveTo>
                  <a:cubicBezTo>
                    <a:pt x="1226" y="0"/>
                    <a:pt x="682" y="210"/>
                    <a:pt x="321" y="639"/>
                  </a:cubicBezTo>
                  <a:cubicBezTo>
                    <a:pt x="173" y="825"/>
                    <a:pt x="67" y="1040"/>
                    <a:pt x="0" y="1264"/>
                  </a:cubicBezTo>
                  <a:cubicBezTo>
                    <a:pt x="351" y="948"/>
                    <a:pt x="828" y="792"/>
                    <a:pt x="1353" y="792"/>
                  </a:cubicBezTo>
                  <a:cubicBezTo>
                    <a:pt x="2068" y="792"/>
                    <a:pt x="2873" y="1082"/>
                    <a:pt x="3566" y="1652"/>
                  </a:cubicBezTo>
                  <a:cubicBezTo>
                    <a:pt x="4578" y="2507"/>
                    <a:pt x="5046" y="3721"/>
                    <a:pt x="4793" y="4644"/>
                  </a:cubicBezTo>
                  <a:lnTo>
                    <a:pt x="4953" y="4484"/>
                  </a:lnTo>
                  <a:cubicBezTo>
                    <a:pt x="5728" y="3548"/>
                    <a:pt x="5315" y="1921"/>
                    <a:pt x="4046" y="864"/>
                  </a:cubicBezTo>
                  <a:cubicBezTo>
                    <a:pt x="3353" y="293"/>
                    <a:pt x="2549" y="0"/>
                    <a:pt x="1833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4101;p39">
              <a:extLst>
                <a:ext uri="{FF2B5EF4-FFF2-40B4-BE49-F238E27FC236}">
                  <a16:creationId xmlns:a16="http://schemas.microsoft.com/office/drawing/2014/main" id="{C8FFC99F-DE9C-EEB4-8EFE-298AD4E1A46C}"/>
                </a:ext>
              </a:extLst>
            </p:cNvPr>
            <p:cNvSpPr/>
            <p:nvPr/>
          </p:nvSpPr>
          <p:spPr>
            <a:xfrm>
              <a:off x="5579250" y="4200616"/>
              <a:ext cx="386469" cy="180688"/>
            </a:xfrm>
            <a:custGeom>
              <a:avLst/>
              <a:gdLst/>
              <a:ahLst/>
              <a:cxnLst/>
              <a:rect l="l" t="t" r="r" b="b"/>
              <a:pathLst>
                <a:path w="4836" h="2261" extrusionOk="0">
                  <a:moveTo>
                    <a:pt x="1813" y="1"/>
                  </a:moveTo>
                  <a:cubicBezTo>
                    <a:pt x="1207" y="1"/>
                    <a:pt x="666" y="210"/>
                    <a:pt x="309" y="638"/>
                  </a:cubicBezTo>
                  <a:cubicBezTo>
                    <a:pt x="161" y="824"/>
                    <a:pt x="55" y="1023"/>
                    <a:pt x="1" y="1250"/>
                  </a:cubicBezTo>
                  <a:cubicBezTo>
                    <a:pt x="522" y="789"/>
                    <a:pt x="1022" y="639"/>
                    <a:pt x="1498" y="639"/>
                  </a:cubicBezTo>
                  <a:cubicBezTo>
                    <a:pt x="2097" y="639"/>
                    <a:pt x="2658" y="875"/>
                    <a:pt x="3179" y="1023"/>
                  </a:cubicBezTo>
                  <a:cubicBezTo>
                    <a:pt x="4057" y="1289"/>
                    <a:pt x="4383" y="2261"/>
                    <a:pt x="4584" y="2261"/>
                  </a:cubicBezTo>
                  <a:cubicBezTo>
                    <a:pt x="4606" y="2261"/>
                    <a:pt x="4627" y="2249"/>
                    <a:pt x="4646" y="2224"/>
                  </a:cubicBezTo>
                  <a:cubicBezTo>
                    <a:pt x="4835" y="1971"/>
                    <a:pt x="3967" y="1077"/>
                    <a:pt x="3512" y="824"/>
                  </a:cubicBezTo>
                  <a:cubicBezTo>
                    <a:pt x="3073" y="571"/>
                    <a:pt x="3044" y="264"/>
                    <a:pt x="3044" y="264"/>
                  </a:cubicBezTo>
                  <a:cubicBezTo>
                    <a:pt x="2629" y="89"/>
                    <a:pt x="2207" y="1"/>
                    <a:pt x="1813" y="1"/>
                  </a:cubicBezTo>
                  <a:close/>
                </a:path>
              </a:pathLst>
            </a:custGeom>
            <a:solidFill>
              <a:srgbClr val="122B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4102;p39">
              <a:extLst>
                <a:ext uri="{FF2B5EF4-FFF2-40B4-BE49-F238E27FC236}">
                  <a16:creationId xmlns:a16="http://schemas.microsoft.com/office/drawing/2014/main" id="{FA820BA4-8EBC-D43E-7E30-9A53C24074FD}"/>
                </a:ext>
              </a:extLst>
            </p:cNvPr>
            <p:cNvSpPr/>
            <p:nvPr/>
          </p:nvSpPr>
          <p:spPr>
            <a:xfrm>
              <a:off x="5534498" y="4199098"/>
              <a:ext cx="181567" cy="230475"/>
            </a:xfrm>
            <a:custGeom>
              <a:avLst/>
              <a:gdLst/>
              <a:ahLst/>
              <a:cxnLst/>
              <a:rect l="l" t="t" r="r" b="b"/>
              <a:pathLst>
                <a:path w="2272" h="2884" extrusionOk="0">
                  <a:moveTo>
                    <a:pt x="923" y="1"/>
                  </a:moveTo>
                  <a:lnTo>
                    <a:pt x="0" y="577"/>
                  </a:lnTo>
                  <a:lnTo>
                    <a:pt x="430" y="1538"/>
                  </a:lnTo>
                  <a:cubicBezTo>
                    <a:pt x="430" y="1538"/>
                    <a:pt x="375" y="2192"/>
                    <a:pt x="737" y="2884"/>
                  </a:cubicBezTo>
                  <a:lnTo>
                    <a:pt x="2272" y="2458"/>
                  </a:lnTo>
                  <a:cubicBezTo>
                    <a:pt x="2272" y="2458"/>
                    <a:pt x="2124" y="1939"/>
                    <a:pt x="1458" y="1551"/>
                  </a:cubicBezTo>
                  <a:cubicBezTo>
                    <a:pt x="1058" y="629"/>
                    <a:pt x="923" y="1"/>
                    <a:pt x="923" y="1"/>
                  </a:cubicBezTo>
                  <a:close/>
                </a:path>
              </a:pathLst>
            </a:custGeom>
            <a:solidFill>
              <a:srgbClr val="A105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4103;p39">
              <a:extLst>
                <a:ext uri="{FF2B5EF4-FFF2-40B4-BE49-F238E27FC236}">
                  <a16:creationId xmlns:a16="http://schemas.microsoft.com/office/drawing/2014/main" id="{C0999B9F-D51D-65E9-8ED2-FF715F1959CD}"/>
                </a:ext>
              </a:extLst>
            </p:cNvPr>
            <p:cNvSpPr/>
            <p:nvPr/>
          </p:nvSpPr>
          <p:spPr>
            <a:xfrm>
              <a:off x="5593395" y="4199098"/>
              <a:ext cx="122670" cy="208258"/>
            </a:xfrm>
            <a:custGeom>
              <a:avLst/>
              <a:gdLst/>
              <a:ahLst/>
              <a:cxnLst/>
              <a:rect l="l" t="t" r="r" b="b"/>
              <a:pathLst>
                <a:path w="1535" h="2606" extrusionOk="0">
                  <a:moveTo>
                    <a:pt x="186" y="1"/>
                  </a:moveTo>
                  <a:lnTo>
                    <a:pt x="0" y="110"/>
                  </a:lnTo>
                  <a:cubicBezTo>
                    <a:pt x="13" y="443"/>
                    <a:pt x="93" y="1096"/>
                    <a:pt x="426" y="1779"/>
                  </a:cubicBezTo>
                  <a:cubicBezTo>
                    <a:pt x="599" y="2125"/>
                    <a:pt x="801" y="2390"/>
                    <a:pt x="987" y="2605"/>
                  </a:cubicBezTo>
                  <a:lnTo>
                    <a:pt x="1535" y="2458"/>
                  </a:lnTo>
                  <a:cubicBezTo>
                    <a:pt x="1535" y="2458"/>
                    <a:pt x="1387" y="1939"/>
                    <a:pt x="721" y="1551"/>
                  </a:cubicBezTo>
                  <a:cubicBezTo>
                    <a:pt x="321" y="629"/>
                    <a:pt x="186" y="1"/>
                    <a:pt x="186" y="1"/>
                  </a:cubicBezTo>
                  <a:close/>
                </a:path>
              </a:pathLst>
            </a:custGeom>
            <a:solidFill>
              <a:srgbClr val="FF24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4104;p39">
              <a:extLst>
                <a:ext uri="{FF2B5EF4-FFF2-40B4-BE49-F238E27FC236}">
                  <a16:creationId xmlns:a16="http://schemas.microsoft.com/office/drawing/2014/main" id="{5CD2CE5F-5980-81E8-F5A4-72406899247B}"/>
                </a:ext>
              </a:extLst>
            </p:cNvPr>
            <p:cNvSpPr/>
            <p:nvPr/>
          </p:nvSpPr>
          <p:spPr>
            <a:xfrm>
              <a:off x="5559032" y="4349336"/>
              <a:ext cx="318062" cy="291450"/>
            </a:xfrm>
            <a:custGeom>
              <a:avLst/>
              <a:gdLst/>
              <a:ahLst/>
              <a:cxnLst/>
              <a:rect l="l" t="t" r="r" b="b"/>
              <a:pathLst>
                <a:path w="3980" h="3647" extrusionOk="0">
                  <a:moveTo>
                    <a:pt x="1052" y="0"/>
                  </a:moveTo>
                  <a:cubicBezTo>
                    <a:pt x="838" y="0"/>
                    <a:pt x="647" y="50"/>
                    <a:pt x="494" y="152"/>
                  </a:cubicBezTo>
                  <a:cubicBezTo>
                    <a:pt x="203" y="312"/>
                    <a:pt x="1" y="699"/>
                    <a:pt x="1" y="699"/>
                  </a:cubicBezTo>
                  <a:cubicBezTo>
                    <a:pt x="1" y="699"/>
                    <a:pt x="55" y="780"/>
                    <a:pt x="148" y="911"/>
                  </a:cubicBezTo>
                  <a:cubicBezTo>
                    <a:pt x="174" y="1446"/>
                    <a:pt x="523" y="2099"/>
                    <a:pt x="1109" y="2647"/>
                  </a:cubicBezTo>
                  <a:cubicBezTo>
                    <a:pt x="1699" y="3183"/>
                    <a:pt x="2362" y="3474"/>
                    <a:pt x="2892" y="3474"/>
                  </a:cubicBezTo>
                  <a:cubicBezTo>
                    <a:pt x="2903" y="3474"/>
                    <a:pt x="2914" y="3474"/>
                    <a:pt x="2926" y="3474"/>
                  </a:cubicBezTo>
                  <a:cubicBezTo>
                    <a:pt x="3019" y="3528"/>
                    <a:pt x="3099" y="3595"/>
                    <a:pt x="3192" y="3647"/>
                  </a:cubicBezTo>
                  <a:cubicBezTo>
                    <a:pt x="3365" y="3487"/>
                    <a:pt x="3512" y="3275"/>
                    <a:pt x="3592" y="3166"/>
                  </a:cubicBezTo>
                  <a:cubicBezTo>
                    <a:pt x="3605" y="3153"/>
                    <a:pt x="3618" y="3128"/>
                    <a:pt x="3647" y="3102"/>
                  </a:cubicBezTo>
                  <a:cubicBezTo>
                    <a:pt x="3980" y="2554"/>
                    <a:pt x="3618" y="1580"/>
                    <a:pt x="2804" y="818"/>
                  </a:cubicBezTo>
                  <a:cubicBezTo>
                    <a:pt x="2228" y="290"/>
                    <a:pt x="1572" y="0"/>
                    <a:pt x="1052" y="0"/>
                  </a:cubicBezTo>
                  <a:close/>
                </a:path>
              </a:pathLst>
            </a:custGeom>
            <a:solidFill>
              <a:srgbClr val="00C0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4105;p39">
              <a:extLst>
                <a:ext uri="{FF2B5EF4-FFF2-40B4-BE49-F238E27FC236}">
                  <a16:creationId xmlns:a16="http://schemas.microsoft.com/office/drawing/2014/main" id="{B7504283-3358-F3A0-D407-54D052C3A745}"/>
                </a:ext>
              </a:extLst>
            </p:cNvPr>
            <p:cNvSpPr/>
            <p:nvPr/>
          </p:nvSpPr>
          <p:spPr>
            <a:xfrm>
              <a:off x="5521712" y="4384178"/>
              <a:ext cx="329809" cy="277625"/>
            </a:xfrm>
            <a:custGeom>
              <a:avLst/>
              <a:gdLst/>
              <a:ahLst/>
              <a:cxnLst/>
              <a:rect l="l" t="t" r="r" b="b"/>
              <a:pathLst>
                <a:path w="4127" h="3474" extrusionOk="0">
                  <a:moveTo>
                    <a:pt x="1154" y="0"/>
                  </a:moveTo>
                  <a:cubicBezTo>
                    <a:pt x="872" y="0"/>
                    <a:pt x="632" y="85"/>
                    <a:pt x="468" y="263"/>
                  </a:cubicBezTo>
                  <a:cubicBezTo>
                    <a:pt x="0" y="770"/>
                    <a:pt x="337" y="1836"/>
                    <a:pt x="1218" y="2650"/>
                  </a:cubicBezTo>
                  <a:cubicBezTo>
                    <a:pt x="1790" y="3181"/>
                    <a:pt x="2452" y="3474"/>
                    <a:pt x="2974" y="3474"/>
                  </a:cubicBezTo>
                  <a:cubicBezTo>
                    <a:pt x="3255" y="3474"/>
                    <a:pt x="3495" y="3389"/>
                    <a:pt x="3659" y="3211"/>
                  </a:cubicBezTo>
                  <a:cubicBezTo>
                    <a:pt x="4126" y="2705"/>
                    <a:pt x="3793" y="1638"/>
                    <a:pt x="2912" y="824"/>
                  </a:cubicBezTo>
                  <a:cubicBezTo>
                    <a:pt x="2340" y="293"/>
                    <a:pt x="1676" y="0"/>
                    <a:pt x="1154" y="0"/>
                  </a:cubicBez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6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4106;p39">
              <a:extLst>
                <a:ext uri="{FF2B5EF4-FFF2-40B4-BE49-F238E27FC236}">
                  <a16:creationId xmlns:a16="http://schemas.microsoft.com/office/drawing/2014/main" id="{BFE78F02-CA4F-795B-6D5B-32292AE75576}"/>
                </a:ext>
              </a:extLst>
            </p:cNvPr>
            <p:cNvSpPr/>
            <p:nvPr/>
          </p:nvSpPr>
          <p:spPr>
            <a:xfrm>
              <a:off x="6065686" y="3969905"/>
              <a:ext cx="89665" cy="56500"/>
            </a:xfrm>
            <a:custGeom>
              <a:avLst/>
              <a:gdLst/>
              <a:ahLst/>
              <a:cxnLst/>
              <a:rect l="l" t="t" r="r" b="b"/>
              <a:pathLst>
                <a:path w="1122" h="707" extrusionOk="0">
                  <a:moveTo>
                    <a:pt x="745" y="0"/>
                  </a:moveTo>
                  <a:cubicBezTo>
                    <a:pt x="337" y="0"/>
                    <a:pt x="1" y="306"/>
                    <a:pt x="1" y="306"/>
                  </a:cubicBezTo>
                  <a:cubicBezTo>
                    <a:pt x="1" y="306"/>
                    <a:pt x="97" y="440"/>
                    <a:pt x="190" y="668"/>
                  </a:cubicBezTo>
                  <a:cubicBezTo>
                    <a:pt x="308" y="656"/>
                    <a:pt x="450" y="647"/>
                    <a:pt x="596" y="647"/>
                  </a:cubicBezTo>
                  <a:cubicBezTo>
                    <a:pt x="779" y="647"/>
                    <a:pt x="967" y="662"/>
                    <a:pt x="1122" y="706"/>
                  </a:cubicBezTo>
                  <a:cubicBezTo>
                    <a:pt x="1071" y="482"/>
                    <a:pt x="1016" y="242"/>
                    <a:pt x="949" y="27"/>
                  </a:cubicBezTo>
                  <a:cubicBezTo>
                    <a:pt x="880" y="8"/>
                    <a:pt x="812" y="0"/>
                    <a:pt x="745" y="0"/>
                  </a:cubicBezTo>
                  <a:close/>
                </a:path>
              </a:pathLst>
            </a:custGeom>
            <a:solidFill>
              <a:srgbClr val="A105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4107;p39">
              <a:extLst>
                <a:ext uri="{FF2B5EF4-FFF2-40B4-BE49-F238E27FC236}">
                  <a16:creationId xmlns:a16="http://schemas.microsoft.com/office/drawing/2014/main" id="{7DBBADE6-687A-0486-3D37-6B741C3B9E88}"/>
                </a:ext>
              </a:extLst>
            </p:cNvPr>
            <p:cNvSpPr/>
            <p:nvPr/>
          </p:nvSpPr>
          <p:spPr>
            <a:xfrm>
              <a:off x="5557034" y="4424135"/>
              <a:ext cx="247657" cy="206980"/>
            </a:xfrm>
            <a:custGeom>
              <a:avLst/>
              <a:gdLst/>
              <a:ahLst/>
              <a:cxnLst/>
              <a:rect l="l" t="t" r="r" b="b"/>
              <a:pathLst>
                <a:path w="3099" h="2590" extrusionOk="0">
                  <a:moveTo>
                    <a:pt x="756" y="0"/>
                  </a:moveTo>
                  <a:cubicBezTo>
                    <a:pt x="575" y="0"/>
                    <a:pt x="423" y="53"/>
                    <a:pt x="321" y="164"/>
                  </a:cubicBezTo>
                  <a:cubicBezTo>
                    <a:pt x="0" y="523"/>
                    <a:pt x="295" y="1311"/>
                    <a:pt x="961" y="1926"/>
                  </a:cubicBezTo>
                  <a:cubicBezTo>
                    <a:pt x="1421" y="2349"/>
                    <a:pt x="1937" y="2590"/>
                    <a:pt x="2326" y="2590"/>
                  </a:cubicBezTo>
                  <a:cubicBezTo>
                    <a:pt x="2512" y="2590"/>
                    <a:pt x="2669" y="2535"/>
                    <a:pt x="2778" y="2419"/>
                  </a:cubicBezTo>
                  <a:cubicBezTo>
                    <a:pt x="3098" y="2070"/>
                    <a:pt x="2803" y="1285"/>
                    <a:pt x="2137" y="670"/>
                  </a:cubicBezTo>
                  <a:cubicBezTo>
                    <a:pt x="1672" y="242"/>
                    <a:pt x="1146" y="0"/>
                    <a:pt x="75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4108;p39">
              <a:extLst>
                <a:ext uri="{FF2B5EF4-FFF2-40B4-BE49-F238E27FC236}">
                  <a16:creationId xmlns:a16="http://schemas.microsoft.com/office/drawing/2014/main" id="{97675939-955B-5736-F8BE-A9ECC7E468DF}"/>
                </a:ext>
              </a:extLst>
            </p:cNvPr>
            <p:cNvSpPr/>
            <p:nvPr/>
          </p:nvSpPr>
          <p:spPr>
            <a:xfrm>
              <a:off x="5534498" y="4199098"/>
              <a:ext cx="88626" cy="88706"/>
            </a:xfrm>
            <a:custGeom>
              <a:avLst/>
              <a:gdLst/>
              <a:ahLst/>
              <a:cxnLst/>
              <a:rect l="l" t="t" r="r" b="b"/>
              <a:pathLst>
                <a:path w="1109" h="1110" extrusionOk="0">
                  <a:moveTo>
                    <a:pt x="923" y="1"/>
                  </a:moveTo>
                  <a:lnTo>
                    <a:pt x="0" y="577"/>
                  </a:lnTo>
                  <a:lnTo>
                    <a:pt x="241" y="1109"/>
                  </a:lnTo>
                  <a:lnTo>
                    <a:pt x="869" y="962"/>
                  </a:lnTo>
                  <a:lnTo>
                    <a:pt x="1096" y="629"/>
                  </a:lnTo>
                  <a:lnTo>
                    <a:pt x="1109" y="629"/>
                  </a:lnTo>
                  <a:cubicBezTo>
                    <a:pt x="977" y="228"/>
                    <a:pt x="923" y="1"/>
                    <a:pt x="923" y="1"/>
                  </a:cubicBezTo>
                  <a:close/>
                </a:path>
              </a:pathLst>
            </a:custGeom>
            <a:solidFill>
              <a:srgbClr val="A105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4109;p39">
              <a:extLst>
                <a:ext uri="{FF2B5EF4-FFF2-40B4-BE49-F238E27FC236}">
                  <a16:creationId xmlns:a16="http://schemas.microsoft.com/office/drawing/2014/main" id="{0E3D4F8A-EA89-63AE-E3EC-7937ADDF2C93}"/>
                </a:ext>
              </a:extLst>
            </p:cNvPr>
            <p:cNvSpPr/>
            <p:nvPr/>
          </p:nvSpPr>
          <p:spPr>
            <a:xfrm>
              <a:off x="5656687" y="3723291"/>
              <a:ext cx="440092" cy="289292"/>
            </a:xfrm>
            <a:custGeom>
              <a:avLst/>
              <a:gdLst/>
              <a:ahLst/>
              <a:cxnLst/>
              <a:rect l="l" t="t" r="r" b="b"/>
              <a:pathLst>
                <a:path w="5507" h="3620" extrusionOk="0">
                  <a:moveTo>
                    <a:pt x="2205" y="0"/>
                  </a:moveTo>
                  <a:cubicBezTo>
                    <a:pt x="987" y="0"/>
                    <a:pt x="1" y="981"/>
                    <a:pt x="140" y="1271"/>
                  </a:cubicBezTo>
                  <a:cubicBezTo>
                    <a:pt x="747" y="977"/>
                    <a:pt x="1286" y="856"/>
                    <a:pt x="1764" y="856"/>
                  </a:cubicBezTo>
                  <a:cubicBezTo>
                    <a:pt x="4044" y="856"/>
                    <a:pt x="4920" y="3619"/>
                    <a:pt x="4920" y="3619"/>
                  </a:cubicBezTo>
                  <a:lnTo>
                    <a:pt x="5506" y="3446"/>
                  </a:lnTo>
                  <a:cubicBezTo>
                    <a:pt x="5481" y="2245"/>
                    <a:pt x="4225" y="445"/>
                    <a:pt x="2758" y="70"/>
                  </a:cubicBezTo>
                  <a:cubicBezTo>
                    <a:pt x="2570" y="21"/>
                    <a:pt x="2385" y="0"/>
                    <a:pt x="2205" y="0"/>
                  </a:cubicBezTo>
                  <a:close/>
                </a:path>
              </a:pathLst>
            </a:custGeom>
            <a:solidFill>
              <a:srgbClr val="122B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4110;p39">
              <a:extLst>
                <a:ext uri="{FF2B5EF4-FFF2-40B4-BE49-F238E27FC236}">
                  <a16:creationId xmlns:a16="http://schemas.microsoft.com/office/drawing/2014/main" id="{A5CAA53F-099A-35B6-4DF7-A94DFC29D89E}"/>
                </a:ext>
              </a:extLst>
            </p:cNvPr>
            <p:cNvSpPr/>
            <p:nvPr/>
          </p:nvSpPr>
          <p:spPr>
            <a:xfrm>
              <a:off x="5415187" y="3687810"/>
              <a:ext cx="760711" cy="560524"/>
            </a:xfrm>
            <a:custGeom>
              <a:avLst/>
              <a:gdLst/>
              <a:ahLst/>
              <a:cxnLst/>
              <a:rect l="l" t="t" r="r" b="b"/>
              <a:pathLst>
                <a:path w="9519" h="7014" extrusionOk="0">
                  <a:moveTo>
                    <a:pt x="5279" y="0"/>
                  </a:moveTo>
                  <a:cubicBezTo>
                    <a:pt x="4989" y="0"/>
                    <a:pt x="4684" y="39"/>
                    <a:pt x="4364" y="126"/>
                  </a:cubicBezTo>
                  <a:cubicBezTo>
                    <a:pt x="3403" y="488"/>
                    <a:pt x="1" y="1715"/>
                    <a:pt x="2243" y="7014"/>
                  </a:cubicBezTo>
                  <a:lnTo>
                    <a:pt x="2669" y="6588"/>
                  </a:lnTo>
                  <a:cubicBezTo>
                    <a:pt x="2669" y="6588"/>
                    <a:pt x="962" y="1981"/>
                    <a:pt x="4671" y="821"/>
                  </a:cubicBezTo>
                  <a:cubicBezTo>
                    <a:pt x="4874" y="757"/>
                    <a:pt x="5074" y="728"/>
                    <a:pt x="5271" y="728"/>
                  </a:cubicBezTo>
                  <a:cubicBezTo>
                    <a:pt x="6831" y="728"/>
                    <a:pt x="8138" y="2598"/>
                    <a:pt x="8528" y="3890"/>
                  </a:cubicBezTo>
                  <a:lnTo>
                    <a:pt x="9518" y="3772"/>
                  </a:lnTo>
                  <a:cubicBezTo>
                    <a:pt x="9518" y="3772"/>
                    <a:pt x="8120" y="0"/>
                    <a:pt x="5279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4111;p39">
              <a:extLst>
                <a:ext uri="{FF2B5EF4-FFF2-40B4-BE49-F238E27FC236}">
                  <a16:creationId xmlns:a16="http://schemas.microsoft.com/office/drawing/2014/main" id="{549AF764-983C-A1F3-6C3A-4FBA58D00150}"/>
                </a:ext>
              </a:extLst>
            </p:cNvPr>
            <p:cNvSpPr/>
            <p:nvPr/>
          </p:nvSpPr>
          <p:spPr>
            <a:xfrm>
              <a:off x="5437483" y="3697879"/>
              <a:ext cx="326453" cy="575068"/>
            </a:xfrm>
            <a:custGeom>
              <a:avLst/>
              <a:gdLst/>
              <a:ahLst/>
              <a:cxnLst/>
              <a:rect l="l" t="t" r="r" b="b"/>
              <a:pathLst>
                <a:path w="4085" h="7196" extrusionOk="0">
                  <a:moveTo>
                    <a:pt x="4085" y="0"/>
                  </a:moveTo>
                  <a:lnTo>
                    <a:pt x="4085" y="0"/>
                  </a:lnTo>
                  <a:cubicBezTo>
                    <a:pt x="2723" y="426"/>
                    <a:pt x="775" y="814"/>
                    <a:pt x="429" y="3950"/>
                  </a:cubicBezTo>
                  <a:cubicBezTo>
                    <a:pt x="215" y="5459"/>
                    <a:pt x="910" y="7195"/>
                    <a:pt x="910" y="7195"/>
                  </a:cubicBezTo>
                  <a:lnTo>
                    <a:pt x="1964" y="6888"/>
                  </a:lnTo>
                  <a:cubicBezTo>
                    <a:pt x="1964" y="6888"/>
                    <a:pt x="0" y="1708"/>
                    <a:pt x="4085" y="0"/>
                  </a:cubicBezTo>
                  <a:close/>
                </a:path>
              </a:pathLst>
            </a:custGeom>
            <a:solidFill>
              <a:srgbClr val="00C0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4112;p39">
              <a:extLst>
                <a:ext uri="{FF2B5EF4-FFF2-40B4-BE49-F238E27FC236}">
                  <a16:creationId xmlns:a16="http://schemas.microsoft.com/office/drawing/2014/main" id="{666F618A-38E6-0DA6-DA86-B1733026BD34}"/>
                </a:ext>
              </a:extLst>
            </p:cNvPr>
            <p:cNvSpPr/>
            <p:nvPr/>
          </p:nvSpPr>
          <p:spPr>
            <a:xfrm>
              <a:off x="6070082" y="4042467"/>
              <a:ext cx="181327" cy="338920"/>
            </a:xfrm>
            <a:custGeom>
              <a:avLst/>
              <a:gdLst/>
              <a:ahLst/>
              <a:cxnLst/>
              <a:rect l="l" t="t" r="r" b="b"/>
              <a:pathLst>
                <a:path w="2269" h="4241" extrusionOk="0">
                  <a:moveTo>
                    <a:pt x="0" y="0"/>
                  </a:moveTo>
                  <a:cubicBezTo>
                    <a:pt x="26" y="26"/>
                    <a:pt x="1842" y="1189"/>
                    <a:pt x="1307" y="3751"/>
                  </a:cubicBezTo>
                  <a:cubicBezTo>
                    <a:pt x="1135" y="4088"/>
                    <a:pt x="1164" y="4241"/>
                    <a:pt x="1270" y="4241"/>
                  </a:cubicBezTo>
                  <a:cubicBezTo>
                    <a:pt x="1450" y="4241"/>
                    <a:pt x="1852" y="3801"/>
                    <a:pt x="1868" y="3069"/>
                  </a:cubicBezTo>
                  <a:cubicBezTo>
                    <a:pt x="1891" y="2314"/>
                    <a:pt x="2064" y="1925"/>
                    <a:pt x="2187" y="1925"/>
                  </a:cubicBezTo>
                  <a:cubicBezTo>
                    <a:pt x="2218" y="1925"/>
                    <a:pt x="2247" y="1951"/>
                    <a:pt x="2268" y="2002"/>
                  </a:cubicBezTo>
                  <a:cubicBezTo>
                    <a:pt x="2002" y="868"/>
                    <a:pt x="1189" y="39"/>
                    <a:pt x="202" y="0"/>
                  </a:cubicBezTo>
                  <a:close/>
                </a:path>
              </a:pathLst>
            </a:custGeom>
            <a:solidFill>
              <a:srgbClr val="122B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4113;p39">
              <a:extLst>
                <a:ext uri="{FF2B5EF4-FFF2-40B4-BE49-F238E27FC236}">
                  <a16:creationId xmlns:a16="http://schemas.microsoft.com/office/drawing/2014/main" id="{2F603830-E2E6-EDDA-938F-AE135121AB47}"/>
                </a:ext>
              </a:extLst>
            </p:cNvPr>
            <p:cNvSpPr/>
            <p:nvPr/>
          </p:nvSpPr>
          <p:spPr>
            <a:xfrm>
              <a:off x="6256681" y="4224670"/>
              <a:ext cx="80" cy="2397"/>
            </a:xfrm>
            <a:custGeom>
              <a:avLst/>
              <a:gdLst/>
              <a:ahLst/>
              <a:cxnLst/>
              <a:rect l="l" t="t" r="r" b="b"/>
              <a:pathLst>
                <a:path w="1" h="30" extrusionOk="0">
                  <a:moveTo>
                    <a:pt x="1" y="30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122B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4114;p39">
              <a:extLst>
                <a:ext uri="{FF2B5EF4-FFF2-40B4-BE49-F238E27FC236}">
                  <a16:creationId xmlns:a16="http://schemas.microsoft.com/office/drawing/2014/main" id="{745BE258-EE85-5FCB-2E11-7281F45CF162}"/>
                </a:ext>
              </a:extLst>
            </p:cNvPr>
            <p:cNvSpPr/>
            <p:nvPr/>
          </p:nvSpPr>
          <p:spPr>
            <a:xfrm>
              <a:off x="5454584" y="3811996"/>
              <a:ext cx="114278" cy="460950"/>
            </a:xfrm>
            <a:custGeom>
              <a:avLst/>
              <a:gdLst/>
              <a:ahLst/>
              <a:cxnLst/>
              <a:rect l="l" t="t" r="r" b="b"/>
              <a:pathLst>
                <a:path w="1430" h="5768" extrusionOk="0">
                  <a:moveTo>
                    <a:pt x="1177" y="1"/>
                  </a:moveTo>
                  <a:cubicBezTo>
                    <a:pt x="1176" y="1"/>
                    <a:pt x="1175" y="2"/>
                    <a:pt x="1175" y="3"/>
                  </a:cubicBezTo>
                  <a:lnTo>
                    <a:pt x="1175" y="3"/>
                  </a:lnTo>
                  <a:cubicBezTo>
                    <a:pt x="1175" y="2"/>
                    <a:pt x="1176" y="2"/>
                    <a:pt x="1177" y="1"/>
                  </a:cubicBezTo>
                  <a:close/>
                  <a:moveTo>
                    <a:pt x="1175" y="3"/>
                  </a:moveTo>
                  <a:lnTo>
                    <a:pt x="1175" y="3"/>
                  </a:lnTo>
                  <a:cubicBezTo>
                    <a:pt x="708" y="551"/>
                    <a:pt x="347" y="1338"/>
                    <a:pt x="215" y="2522"/>
                  </a:cubicBezTo>
                  <a:cubicBezTo>
                    <a:pt x="1" y="4031"/>
                    <a:pt x="696" y="5767"/>
                    <a:pt x="696" y="5767"/>
                  </a:cubicBezTo>
                  <a:lnTo>
                    <a:pt x="1430" y="5553"/>
                  </a:lnTo>
                  <a:cubicBezTo>
                    <a:pt x="1215" y="5072"/>
                    <a:pt x="856" y="4140"/>
                    <a:pt x="949" y="3339"/>
                  </a:cubicBezTo>
                  <a:cubicBezTo>
                    <a:pt x="1043" y="2537"/>
                    <a:pt x="962" y="2096"/>
                    <a:pt x="858" y="2096"/>
                  </a:cubicBezTo>
                  <a:cubicBezTo>
                    <a:pt x="817" y="2096"/>
                    <a:pt x="773" y="2166"/>
                    <a:pt x="734" y="2311"/>
                  </a:cubicBezTo>
                  <a:cubicBezTo>
                    <a:pt x="695" y="2464"/>
                    <a:pt x="655" y="2534"/>
                    <a:pt x="623" y="2534"/>
                  </a:cubicBezTo>
                  <a:cubicBezTo>
                    <a:pt x="547" y="2534"/>
                    <a:pt x="512" y="2141"/>
                    <a:pt x="616" y="1548"/>
                  </a:cubicBezTo>
                  <a:cubicBezTo>
                    <a:pt x="744" y="743"/>
                    <a:pt x="1139" y="50"/>
                    <a:pt x="1175" y="3"/>
                  </a:cubicBezTo>
                  <a:close/>
                </a:path>
              </a:pathLst>
            </a:custGeom>
            <a:solidFill>
              <a:srgbClr val="FFFFFF">
                <a:alpha val="48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1616974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9">
          <a:extLst>
            <a:ext uri="{FF2B5EF4-FFF2-40B4-BE49-F238E27FC236}">
              <a16:creationId xmlns:a16="http://schemas.microsoft.com/office/drawing/2014/main" id="{249EF1A0-E555-00A6-B1FD-4BCF3006D9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1" name="Google Shape;3371;p29">
            <a:extLst>
              <a:ext uri="{FF2B5EF4-FFF2-40B4-BE49-F238E27FC236}">
                <a16:creationId xmlns:a16="http://schemas.microsoft.com/office/drawing/2014/main" id="{5E238576-BE0C-73F3-9816-3FFC647DDFE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36425" y="2265804"/>
            <a:ext cx="3507423" cy="8170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>
                <a:solidFill>
                  <a:schemeClr val="tx1"/>
                </a:solidFill>
              </a:rPr>
              <a:t>Hands </a:t>
            </a:r>
            <a:r>
              <a:rPr lang="en-US" sz="4800" dirty="0">
                <a:solidFill>
                  <a:schemeClr val="accent4"/>
                </a:solidFill>
              </a:rPr>
              <a:t>on</a:t>
            </a:r>
            <a:endParaRPr sz="4800" dirty="0">
              <a:solidFill>
                <a:schemeClr val="accent4"/>
              </a:solidFill>
            </a:endParaRPr>
          </a:p>
        </p:txBody>
      </p:sp>
      <p:grpSp>
        <p:nvGrpSpPr>
          <p:cNvPr id="3419" name="Google Shape;3419;p29">
            <a:extLst>
              <a:ext uri="{FF2B5EF4-FFF2-40B4-BE49-F238E27FC236}">
                <a16:creationId xmlns:a16="http://schemas.microsoft.com/office/drawing/2014/main" id="{72D51BE7-1E29-BE25-B886-26377996EF79}"/>
              </a:ext>
            </a:extLst>
          </p:cNvPr>
          <p:cNvGrpSpPr/>
          <p:nvPr/>
        </p:nvGrpSpPr>
        <p:grpSpPr>
          <a:xfrm>
            <a:off x="5430392" y="539504"/>
            <a:ext cx="1129918" cy="278457"/>
            <a:chOff x="713231" y="815211"/>
            <a:chExt cx="894914" cy="220542"/>
          </a:xfrm>
        </p:grpSpPr>
        <p:sp>
          <p:nvSpPr>
            <p:cNvPr id="3420" name="Google Shape;3420;p29">
              <a:extLst>
                <a:ext uri="{FF2B5EF4-FFF2-40B4-BE49-F238E27FC236}">
                  <a16:creationId xmlns:a16="http://schemas.microsoft.com/office/drawing/2014/main" id="{066B8639-9F4A-DADB-89B1-807A466F8A61}"/>
                </a:ext>
              </a:extLst>
            </p:cNvPr>
            <p:cNvSpPr/>
            <p:nvPr/>
          </p:nvSpPr>
          <p:spPr>
            <a:xfrm>
              <a:off x="1387603" y="815211"/>
              <a:ext cx="220542" cy="220542"/>
            </a:xfrm>
            <a:custGeom>
              <a:avLst/>
              <a:gdLst/>
              <a:ahLst/>
              <a:cxnLst/>
              <a:rect l="l" t="t" r="r" b="b"/>
              <a:pathLst>
                <a:path w="1763" h="1763" extrusionOk="0">
                  <a:moveTo>
                    <a:pt x="481" y="0"/>
                  </a:moveTo>
                  <a:lnTo>
                    <a:pt x="1" y="481"/>
                  </a:lnTo>
                  <a:lnTo>
                    <a:pt x="401" y="881"/>
                  </a:lnTo>
                  <a:lnTo>
                    <a:pt x="1" y="1282"/>
                  </a:lnTo>
                  <a:lnTo>
                    <a:pt x="481" y="1762"/>
                  </a:lnTo>
                  <a:lnTo>
                    <a:pt x="882" y="1362"/>
                  </a:lnTo>
                  <a:lnTo>
                    <a:pt x="1295" y="1762"/>
                  </a:lnTo>
                  <a:lnTo>
                    <a:pt x="1763" y="1282"/>
                  </a:lnTo>
                  <a:lnTo>
                    <a:pt x="1362" y="881"/>
                  </a:lnTo>
                  <a:lnTo>
                    <a:pt x="1763" y="481"/>
                  </a:lnTo>
                  <a:lnTo>
                    <a:pt x="1295" y="0"/>
                  </a:lnTo>
                  <a:lnTo>
                    <a:pt x="882" y="401"/>
                  </a:lnTo>
                  <a:lnTo>
                    <a:pt x="481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1" name="Google Shape;3421;p29">
              <a:extLst>
                <a:ext uri="{FF2B5EF4-FFF2-40B4-BE49-F238E27FC236}">
                  <a16:creationId xmlns:a16="http://schemas.microsoft.com/office/drawing/2014/main" id="{CFECD8A0-04B4-1853-E40F-25B5DE5D7B7A}"/>
                </a:ext>
              </a:extLst>
            </p:cNvPr>
            <p:cNvSpPr/>
            <p:nvPr/>
          </p:nvSpPr>
          <p:spPr>
            <a:xfrm>
              <a:off x="713231" y="815211"/>
              <a:ext cx="222044" cy="220542"/>
            </a:xfrm>
            <a:custGeom>
              <a:avLst/>
              <a:gdLst/>
              <a:ahLst/>
              <a:cxnLst/>
              <a:rect l="l" t="t" r="r" b="b"/>
              <a:pathLst>
                <a:path w="1775" h="1763" extrusionOk="0">
                  <a:moveTo>
                    <a:pt x="481" y="0"/>
                  </a:moveTo>
                  <a:lnTo>
                    <a:pt x="0" y="481"/>
                  </a:lnTo>
                  <a:lnTo>
                    <a:pt x="413" y="881"/>
                  </a:lnTo>
                  <a:lnTo>
                    <a:pt x="0" y="1282"/>
                  </a:lnTo>
                  <a:lnTo>
                    <a:pt x="481" y="1762"/>
                  </a:lnTo>
                  <a:lnTo>
                    <a:pt x="881" y="1362"/>
                  </a:lnTo>
                  <a:lnTo>
                    <a:pt x="1294" y="1762"/>
                  </a:lnTo>
                  <a:lnTo>
                    <a:pt x="1775" y="1282"/>
                  </a:lnTo>
                  <a:lnTo>
                    <a:pt x="1362" y="881"/>
                  </a:lnTo>
                  <a:lnTo>
                    <a:pt x="1775" y="481"/>
                  </a:lnTo>
                  <a:lnTo>
                    <a:pt x="1294" y="0"/>
                  </a:lnTo>
                  <a:lnTo>
                    <a:pt x="881" y="401"/>
                  </a:lnTo>
                  <a:lnTo>
                    <a:pt x="481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2" name="Google Shape;3422;p29">
              <a:extLst>
                <a:ext uri="{FF2B5EF4-FFF2-40B4-BE49-F238E27FC236}">
                  <a16:creationId xmlns:a16="http://schemas.microsoft.com/office/drawing/2014/main" id="{B11C8E10-5E37-82A9-C776-6CA74E9D5143}"/>
                </a:ext>
              </a:extLst>
            </p:cNvPr>
            <p:cNvSpPr/>
            <p:nvPr/>
          </p:nvSpPr>
          <p:spPr>
            <a:xfrm>
              <a:off x="1050229" y="815211"/>
              <a:ext cx="220542" cy="220542"/>
            </a:xfrm>
            <a:custGeom>
              <a:avLst/>
              <a:gdLst/>
              <a:ahLst/>
              <a:cxnLst/>
              <a:rect l="l" t="t" r="r" b="b"/>
              <a:pathLst>
                <a:path w="1763" h="1763" extrusionOk="0">
                  <a:moveTo>
                    <a:pt x="481" y="0"/>
                  </a:moveTo>
                  <a:lnTo>
                    <a:pt x="0" y="481"/>
                  </a:lnTo>
                  <a:lnTo>
                    <a:pt x="414" y="881"/>
                  </a:lnTo>
                  <a:lnTo>
                    <a:pt x="0" y="1282"/>
                  </a:lnTo>
                  <a:lnTo>
                    <a:pt x="481" y="1762"/>
                  </a:lnTo>
                  <a:lnTo>
                    <a:pt x="881" y="1362"/>
                  </a:lnTo>
                  <a:lnTo>
                    <a:pt x="1294" y="1762"/>
                  </a:lnTo>
                  <a:lnTo>
                    <a:pt x="1762" y="1282"/>
                  </a:lnTo>
                  <a:lnTo>
                    <a:pt x="1362" y="881"/>
                  </a:lnTo>
                  <a:lnTo>
                    <a:pt x="1762" y="481"/>
                  </a:lnTo>
                  <a:lnTo>
                    <a:pt x="1294" y="0"/>
                  </a:lnTo>
                  <a:lnTo>
                    <a:pt x="881" y="401"/>
                  </a:lnTo>
                  <a:lnTo>
                    <a:pt x="481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6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8683159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7">
          <a:extLst>
            <a:ext uri="{FF2B5EF4-FFF2-40B4-BE49-F238E27FC236}">
              <a16:creationId xmlns:a16="http://schemas.microsoft.com/office/drawing/2014/main" id="{64E7C505-6841-02CC-18F0-8E9D650DA9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48" name="Google Shape;3248;p28">
            <a:extLst>
              <a:ext uri="{FF2B5EF4-FFF2-40B4-BE49-F238E27FC236}">
                <a16:creationId xmlns:a16="http://schemas.microsoft.com/office/drawing/2014/main" id="{13CFB7CB-19FD-9383-6FAA-4064D2ADABBB}"/>
              </a:ext>
            </a:extLst>
          </p:cNvPr>
          <p:cNvGrpSpPr/>
          <p:nvPr/>
        </p:nvGrpSpPr>
        <p:grpSpPr>
          <a:xfrm>
            <a:off x="5162923" y="1285254"/>
            <a:ext cx="3242422" cy="2381590"/>
            <a:chOff x="296117" y="2376907"/>
            <a:chExt cx="715672" cy="525668"/>
          </a:xfrm>
        </p:grpSpPr>
        <p:sp>
          <p:nvSpPr>
            <p:cNvPr id="3249" name="Google Shape;3249;p28">
              <a:extLst>
                <a:ext uri="{FF2B5EF4-FFF2-40B4-BE49-F238E27FC236}">
                  <a16:creationId xmlns:a16="http://schemas.microsoft.com/office/drawing/2014/main" id="{2CE3C471-C9A0-A751-50F5-6899046D6319}"/>
                </a:ext>
              </a:extLst>
            </p:cNvPr>
            <p:cNvSpPr/>
            <p:nvPr/>
          </p:nvSpPr>
          <p:spPr>
            <a:xfrm>
              <a:off x="476250" y="2376907"/>
              <a:ext cx="355343" cy="46378"/>
            </a:xfrm>
            <a:custGeom>
              <a:avLst/>
              <a:gdLst/>
              <a:ahLst/>
              <a:cxnLst/>
              <a:rect l="l" t="t" r="r" b="b"/>
              <a:pathLst>
                <a:path w="6344" h="828" extrusionOk="0">
                  <a:moveTo>
                    <a:pt x="3179" y="1"/>
                  </a:moveTo>
                  <a:cubicBezTo>
                    <a:pt x="2019" y="1"/>
                    <a:pt x="936" y="293"/>
                    <a:pt x="1" y="828"/>
                  </a:cubicBezTo>
                  <a:lnTo>
                    <a:pt x="6344" y="828"/>
                  </a:lnTo>
                  <a:cubicBezTo>
                    <a:pt x="5408" y="293"/>
                    <a:pt x="4326" y="1"/>
                    <a:pt x="3179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0" name="Google Shape;3250;p28">
              <a:extLst>
                <a:ext uri="{FF2B5EF4-FFF2-40B4-BE49-F238E27FC236}">
                  <a16:creationId xmlns:a16="http://schemas.microsoft.com/office/drawing/2014/main" id="{7D1FCE7D-E8EF-C418-6BF9-BD6136847FC6}"/>
                </a:ext>
              </a:extLst>
            </p:cNvPr>
            <p:cNvSpPr/>
            <p:nvPr/>
          </p:nvSpPr>
          <p:spPr>
            <a:xfrm>
              <a:off x="394081" y="2441881"/>
              <a:ext cx="520412" cy="47275"/>
            </a:xfrm>
            <a:custGeom>
              <a:avLst/>
              <a:gdLst/>
              <a:ahLst/>
              <a:cxnLst/>
              <a:rect l="l" t="t" r="r" b="b"/>
              <a:pathLst>
                <a:path w="9291" h="844" extrusionOk="0">
                  <a:moveTo>
                    <a:pt x="962" y="1"/>
                  </a:moveTo>
                  <a:cubicBezTo>
                    <a:pt x="616" y="241"/>
                    <a:pt x="295" y="523"/>
                    <a:pt x="1" y="843"/>
                  </a:cubicBezTo>
                  <a:lnTo>
                    <a:pt x="9291" y="843"/>
                  </a:lnTo>
                  <a:cubicBezTo>
                    <a:pt x="8996" y="523"/>
                    <a:pt x="8676" y="241"/>
                    <a:pt x="8317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1" name="Google Shape;3251;p28">
              <a:extLst>
                <a:ext uri="{FF2B5EF4-FFF2-40B4-BE49-F238E27FC236}">
                  <a16:creationId xmlns:a16="http://schemas.microsoft.com/office/drawing/2014/main" id="{ACEABEC4-563A-5F80-BC6A-522256B1233C}"/>
                </a:ext>
              </a:extLst>
            </p:cNvPr>
            <p:cNvSpPr/>
            <p:nvPr/>
          </p:nvSpPr>
          <p:spPr>
            <a:xfrm>
              <a:off x="353025" y="2507022"/>
              <a:ext cx="601854" cy="33608"/>
            </a:xfrm>
            <a:custGeom>
              <a:avLst/>
              <a:gdLst/>
              <a:ahLst/>
              <a:cxnLst/>
              <a:rect l="l" t="t" r="r" b="b"/>
              <a:pathLst>
                <a:path w="10745" h="600" extrusionOk="0">
                  <a:moveTo>
                    <a:pt x="439" y="1"/>
                  </a:moveTo>
                  <a:cubicBezTo>
                    <a:pt x="279" y="186"/>
                    <a:pt x="135" y="388"/>
                    <a:pt x="0" y="600"/>
                  </a:cubicBezTo>
                  <a:lnTo>
                    <a:pt x="10745" y="600"/>
                  </a:lnTo>
                  <a:cubicBezTo>
                    <a:pt x="10610" y="388"/>
                    <a:pt x="10466" y="186"/>
                    <a:pt x="10306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2" name="Google Shape;3252;p28">
              <a:extLst>
                <a:ext uri="{FF2B5EF4-FFF2-40B4-BE49-F238E27FC236}">
                  <a16:creationId xmlns:a16="http://schemas.microsoft.com/office/drawing/2014/main" id="{6C9B53DD-58A7-6421-AEF5-BA7B1736217E}"/>
                </a:ext>
              </a:extLst>
            </p:cNvPr>
            <p:cNvSpPr/>
            <p:nvPr/>
          </p:nvSpPr>
          <p:spPr>
            <a:xfrm>
              <a:off x="322330" y="2571995"/>
              <a:ext cx="663244" cy="27670"/>
            </a:xfrm>
            <a:custGeom>
              <a:avLst/>
              <a:gdLst/>
              <a:ahLst/>
              <a:cxnLst/>
              <a:rect l="l" t="t" r="r" b="b"/>
              <a:pathLst>
                <a:path w="11841" h="494" extrusionOk="0">
                  <a:moveTo>
                    <a:pt x="228" y="0"/>
                  </a:moveTo>
                  <a:cubicBezTo>
                    <a:pt x="148" y="160"/>
                    <a:pt x="68" y="333"/>
                    <a:pt x="0" y="494"/>
                  </a:cubicBezTo>
                  <a:lnTo>
                    <a:pt x="11841" y="494"/>
                  </a:lnTo>
                  <a:cubicBezTo>
                    <a:pt x="11773" y="333"/>
                    <a:pt x="11706" y="160"/>
                    <a:pt x="1161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3" name="Google Shape;3253;p28">
              <a:extLst>
                <a:ext uri="{FF2B5EF4-FFF2-40B4-BE49-F238E27FC236}">
                  <a16:creationId xmlns:a16="http://schemas.microsoft.com/office/drawing/2014/main" id="{8F387AB1-C515-F737-A354-831E51ACBCB5}"/>
                </a:ext>
              </a:extLst>
            </p:cNvPr>
            <p:cNvSpPr/>
            <p:nvPr/>
          </p:nvSpPr>
          <p:spPr>
            <a:xfrm>
              <a:off x="303679" y="2637137"/>
              <a:ext cx="701276" cy="25318"/>
            </a:xfrm>
            <a:custGeom>
              <a:avLst/>
              <a:gdLst/>
              <a:ahLst/>
              <a:cxnLst/>
              <a:rect l="l" t="t" r="r" b="b"/>
              <a:pathLst>
                <a:path w="12520" h="452" extrusionOk="0">
                  <a:moveTo>
                    <a:pt x="106" y="0"/>
                  </a:moveTo>
                  <a:cubicBezTo>
                    <a:pt x="67" y="147"/>
                    <a:pt x="26" y="308"/>
                    <a:pt x="0" y="452"/>
                  </a:cubicBezTo>
                  <a:lnTo>
                    <a:pt x="12520" y="452"/>
                  </a:lnTo>
                  <a:cubicBezTo>
                    <a:pt x="12481" y="308"/>
                    <a:pt x="12452" y="147"/>
                    <a:pt x="12414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4" name="Google Shape;3254;p28">
              <a:extLst>
                <a:ext uri="{FF2B5EF4-FFF2-40B4-BE49-F238E27FC236}">
                  <a16:creationId xmlns:a16="http://schemas.microsoft.com/office/drawing/2014/main" id="{91D33BF2-2EC5-760D-6A86-04C5CFA1476F}"/>
                </a:ext>
              </a:extLst>
            </p:cNvPr>
            <p:cNvSpPr/>
            <p:nvPr/>
          </p:nvSpPr>
          <p:spPr>
            <a:xfrm>
              <a:off x="296117" y="2702054"/>
              <a:ext cx="715672" cy="21789"/>
            </a:xfrm>
            <a:custGeom>
              <a:avLst/>
              <a:gdLst/>
              <a:ahLst/>
              <a:cxnLst/>
              <a:rect l="l" t="t" r="r" b="b"/>
              <a:pathLst>
                <a:path w="12777" h="389" extrusionOk="0">
                  <a:moveTo>
                    <a:pt x="29" y="1"/>
                  </a:moveTo>
                  <a:cubicBezTo>
                    <a:pt x="13" y="135"/>
                    <a:pt x="13" y="270"/>
                    <a:pt x="1" y="388"/>
                  </a:cubicBezTo>
                  <a:lnTo>
                    <a:pt x="12776" y="388"/>
                  </a:lnTo>
                  <a:cubicBezTo>
                    <a:pt x="12776" y="270"/>
                    <a:pt x="12763" y="135"/>
                    <a:pt x="12763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5" name="Google Shape;3255;p28">
              <a:extLst>
                <a:ext uri="{FF2B5EF4-FFF2-40B4-BE49-F238E27FC236}">
                  <a16:creationId xmlns:a16="http://schemas.microsoft.com/office/drawing/2014/main" id="{80B6A0DB-4AB0-44C6-27B3-C09A5BE8E637}"/>
                </a:ext>
              </a:extLst>
            </p:cNvPr>
            <p:cNvSpPr/>
            <p:nvPr/>
          </p:nvSpPr>
          <p:spPr>
            <a:xfrm>
              <a:off x="297741" y="2767923"/>
              <a:ext cx="712423" cy="14227"/>
            </a:xfrm>
            <a:custGeom>
              <a:avLst/>
              <a:gdLst/>
              <a:ahLst/>
              <a:cxnLst/>
              <a:rect l="l" t="t" r="r" b="b"/>
              <a:pathLst>
                <a:path w="12719" h="254" extrusionOk="0">
                  <a:moveTo>
                    <a:pt x="0" y="1"/>
                  </a:moveTo>
                  <a:cubicBezTo>
                    <a:pt x="13" y="81"/>
                    <a:pt x="13" y="173"/>
                    <a:pt x="26" y="254"/>
                  </a:cubicBezTo>
                  <a:lnTo>
                    <a:pt x="12693" y="254"/>
                  </a:lnTo>
                  <a:cubicBezTo>
                    <a:pt x="12706" y="173"/>
                    <a:pt x="12718" y="81"/>
                    <a:pt x="12718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6" name="Google Shape;3256;p28">
              <a:extLst>
                <a:ext uri="{FF2B5EF4-FFF2-40B4-BE49-F238E27FC236}">
                  <a16:creationId xmlns:a16="http://schemas.microsoft.com/office/drawing/2014/main" id="{92FA31FE-23F6-36A0-540C-1B38C31E5105}"/>
                </a:ext>
              </a:extLst>
            </p:cNvPr>
            <p:cNvSpPr/>
            <p:nvPr/>
          </p:nvSpPr>
          <p:spPr>
            <a:xfrm>
              <a:off x="309560" y="2832897"/>
              <a:ext cx="688786" cy="12043"/>
            </a:xfrm>
            <a:custGeom>
              <a:avLst/>
              <a:gdLst/>
              <a:ahLst/>
              <a:cxnLst/>
              <a:rect l="l" t="t" r="r" b="b"/>
              <a:pathLst>
                <a:path w="12297" h="215" extrusionOk="0">
                  <a:moveTo>
                    <a:pt x="1" y="0"/>
                  </a:moveTo>
                  <a:cubicBezTo>
                    <a:pt x="30" y="67"/>
                    <a:pt x="55" y="148"/>
                    <a:pt x="68" y="215"/>
                  </a:cubicBezTo>
                  <a:lnTo>
                    <a:pt x="12229" y="215"/>
                  </a:lnTo>
                  <a:cubicBezTo>
                    <a:pt x="12254" y="148"/>
                    <a:pt x="12283" y="67"/>
                    <a:pt x="1229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7" name="Google Shape;3257;p28">
              <a:extLst>
                <a:ext uri="{FF2B5EF4-FFF2-40B4-BE49-F238E27FC236}">
                  <a16:creationId xmlns:a16="http://schemas.microsoft.com/office/drawing/2014/main" id="{2CD6D29D-517A-957D-9F8F-90F776ADDACB}"/>
                </a:ext>
              </a:extLst>
            </p:cNvPr>
            <p:cNvSpPr/>
            <p:nvPr/>
          </p:nvSpPr>
          <p:spPr>
            <a:xfrm>
              <a:off x="335773" y="2898038"/>
              <a:ext cx="637086" cy="4537"/>
            </a:xfrm>
            <a:custGeom>
              <a:avLst/>
              <a:gdLst/>
              <a:ahLst/>
              <a:cxnLst/>
              <a:rect l="l" t="t" r="r" b="b"/>
              <a:pathLst>
                <a:path w="11374" h="81" extrusionOk="0">
                  <a:moveTo>
                    <a:pt x="1" y="0"/>
                  </a:moveTo>
                  <a:cubicBezTo>
                    <a:pt x="13" y="26"/>
                    <a:pt x="26" y="55"/>
                    <a:pt x="42" y="80"/>
                  </a:cubicBezTo>
                  <a:lnTo>
                    <a:pt x="11319" y="80"/>
                  </a:lnTo>
                  <a:cubicBezTo>
                    <a:pt x="11335" y="55"/>
                    <a:pt x="11360" y="26"/>
                    <a:pt x="1137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58" name="Google Shape;3258;p28">
            <a:extLst>
              <a:ext uri="{FF2B5EF4-FFF2-40B4-BE49-F238E27FC236}">
                <a16:creationId xmlns:a16="http://schemas.microsoft.com/office/drawing/2014/main" id="{C2E36864-19EB-1D8D-CC70-482BA4A143D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2343591"/>
            <a:ext cx="3827582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>
                <a:solidFill>
                  <a:schemeClr val="tx1"/>
                </a:solidFill>
                <a:sym typeface="Arimo SemiBold"/>
              </a:rPr>
              <a:t>Animation</a:t>
            </a:r>
            <a:endParaRPr sz="4400" dirty="0">
              <a:solidFill>
                <a:schemeClr val="accent4"/>
              </a:solidFill>
              <a:sym typeface="Montserrat"/>
            </a:endParaRPr>
          </a:p>
        </p:txBody>
      </p:sp>
      <p:sp>
        <p:nvSpPr>
          <p:cNvPr id="3259" name="Google Shape;3259;p28">
            <a:extLst>
              <a:ext uri="{FF2B5EF4-FFF2-40B4-BE49-F238E27FC236}">
                <a16:creationId xmlns:a16="http://schemas.microsoft.com/office/drawing/2014/main" id="{914B44D7-9489-8E8E-7BF8-CAB029446104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815400" y="1105150"/>
            <a:ext cx="1560752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grpSp>
        <p:nvGrpSpPr>
          <p:cNvPr id="3261" name="Google Shape;3261;p28">
            <a:extLst>
              <a:ext uri="{FF2B5EF4-FFF2-40B4-BE49-F238E27FC236}">
                <a16:creationId xmlns:a16="http://schemas.microsoft.com/office/drawing/2014/main" id="{189E8A75-5B68-1C73-1A1B-B8E84E8842D5}"/>
              </a:ext>
            </a:extLst>
          </p:cNvPr>
          <p:cNvGrpSpPr/>
          <p:nvPr/>
        </p:nvGrpSpPr>
        <p:grpSpPr>
          <a:xfrm>
            <a:off x="5364473" y="1918854"/>
            <a:ext cx="2762209" cy="2879270"/>
            <a:chOff x="5364473" y="1918854"/>
            <a:chExt cx="2762209" cy="2879270"/>
          </a:xfrm>
        </p:grpSpPr>
        <p:grpSp>
          <p:nvGrpSpPr>
            <p:cNvPr id="3262" name="Google Shape;3262;p28">
              <a:extLst>
                <a:ext uri="{FF2B5EF4-FFF2-40B4-BE49-F238E27FC236}">
                  <a16:creationId xmlns:a16="http://schemas.microsoft.com/office/drawing/2014/main" id="{35F9A095-F82E-8F3D-EE7A-30E0D1065B05}"/>
                </a:ext>
              </a:extLst>
            </p:cNvPr>
            <p:cNvGrpSpPr/>
            <p:nvPr/>
          </p:nvGrpSpPr>
          <p:grpSpPr>
            <a:xfrm>
              <a:off x="7123237" y="2127277"/>
              <a:ext cx="1003444" cy="2670847"/>
              <a:chOff x="6041499" y="927782"/>
              <a:chExt cx="395899" cy="1053755"/>
            </a:xfrm>
          </p:grpSpPr>
          <p:sp>
            <p:nvSpPr>
              <p:cNvPr id="3263" name="Google Shape;3263;p28">
                <a:extLst>
                  <a:ext uri="{FF2B5EF4-FFF2-40B4-BE49-F238E27FC236}">
                    <a16:creationId xmlns:a16="http://schemas.microsoft.com/office/drawing/2014/main" id="{46EF3ED4-6541-127A-DD1E-C1DD86DBFD61}"/>
                  </a:ext>
                </a:extLst>
              </p:cNvPr>
              <p:cNvSpPr/>
              <p:nvPr/>
            </p:nvSpPr>
            <p:spPr>
              <a:xfrm>
                <a:off x="6324155" y="1217789"/>
                <a:ext cx="17182" cy="763748"/>
              </a:xfrm>
              <a:custGeom>
                <a:avLst/>
                <a:gdLst/>
                <a:ahLst/>
                <a:cxnLst/>
                <a:rect l="l" t="t" r="r" b="b"/>
                <a:pathLst>
                  <a:path w="215" h="9557" extrusionOk="0">
                    <a:moveTo>
                      <a:pt x="0" y="1"/>
                    </a:moveTo>
                    <a:lnTo>
                      <a:pt x="0" y="9557"/>
                    </a:lnTo>
                    <a:lnTo>
                      <a:pt x="215" y="9557"/>
                    </a:lnTo>
                    <a:lnTo>
                      <a:pt x="215" y="1"/>
                    </a:lnTo>
                    <a:close/>
                  </a:path>
                </a:pathLst>
              </a:custGeom>
              <a:solidFill>
                <a:srgbClr val="00C0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4" name="Google Shape;3264;p28">
                <a:extLst>
                  <a:ext uri="{FF2B5EF4-FFF2-40B4-BE49-F238E27FC236}">
                    <a16:creationId xmlns:a16="http://schemas.microsoft.com/office/drawing/2014/main" id="{E91DECC2-5D4C-A6B0-9138-EB9BA3D3137A}"/>
                  </a:ext>
                </a:extLst>
              </p:cNvPr>
              <p:cNvSpPr/>
              <p:nvPr/>
            </p:nvSpPr>
            <p:spPr>
              <a:xfrm>
                <a:off x="6313367" y="982043"/>
                <a:ext cx="124028" cy="267875"/>
              </a:xfrm>
              <a:custGeom>
                <a:avLst/>
                <a:gdLst/>
                <a:ahLst/>
                <a:cxnLst/>
                <a:rect l="l" t="t" r="r" b="b"/>
                <a:pathLst>
                  <a:path w="1552" h="3352" extrusionOk="0">
                    <a:moveTo>
                      <a:pt x="1" y="0"/>
                    </a:moveTo>
                    <a:lnTo>
                      <a:pt x="590" y="3351"/>
                    </a:lnTo>
                    <a:lnTo>
                      <a:pt x="1551" y="3351"/>
                    </a:lnTo>
                    <a:lnTo>
                      <a:pt x="590" y="0"/>
                    </a:lnTo>
                    <a:close/>
                  </a:path>
                </a:pathLst>
              </a:custGeom>
              <a:solidFill>
                <a:srgbClr val="FF247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5" name="Google Shape;3265;p28">
                <a:extLst>
                  <a:ext uri="{FF2B5EF4-FFF2-40B4-BE49-F238E27FC236}">
                    <a16:creationId xmlns:a16="http://schemas.microsoft.com/office/drawing/2014/main" id="{19346585-FD2E-6820-89A5-AC77ED464151}"/>
                  </a:ext>
                </a:extLst>
              </p:cNvPr>
              <p:cNvSpPr/>
              <p:nvPr/>
            </p:nvSpPr>
            <p:spPr>
              <a:xfrm>
                <a:off x="6068111" y="927782"/>
                <a:ext cx="369287" cy="406368"/>
              </a:xfrm>
              <a:custGeom>
                <a:avLst/>
                <a:gdLst/>
                <a:ahLst/>
                <a:cxnLst/>
                <a:rect l="l" t="t" r="r" b="b"/>
                <a:pathLst>
                  <a:path w="4621" h="5085" extrusionOk="0">
                    <a:moveTo>
                      <a:pt x="1" y="0"/>
                    </a:moveTo>
                    <a:lnTo>
                      <a:pt x="1788" y="5084"/>
                    </a:lnTo>
                    <a:lnTo>
                      <a:pt x="4620" y="5084"/>
                    </a:lnTo>
                    <a:lnTo>
                      <a:pt x="3099" y="0"/>
                    </a:lnTo>
                    <a:close/>
                  </a:path>
                </a:pathLst>
              </a:custGeom>
              <a:solidFill>
                <a:srgbClr val="00C0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6" name="Google Shape;3266;p28">
                <a:extLst>
                  <a:ext uri="{FF2B5EF4-FFF2-40B4-BE49-F238E27FC236}">
                    <a16:creationId xmlns:a16="http://schemas.microsoft.com/office/drawing/2014/main" id="{98026828-CF20-F2AE-28B4-4B9435883B32}"/>
                  </a:ext>
                </a:extLst>
              </p:cNvPr>
              <p:cNvSpPr/>
              <p:nvPr/>
            </p:nvSpPr>
            <p:spPr>
              <a:xfrm>
                <a:off x="6041499" y="927782"/>
                <a:ext cx="368009" cy="406368"/>
              </a:xfrm>
              <a:custGeom>
                <a:avLst/>
                <a:gdLst/>
                <a:ahLst/>
                <a:cxnLst/>
                <a:rect l="l" t="t" r="r" b="b"/>
                <a:pathLst>
                  <a:path w="4605" h="5085" extrusionOk="0">
                    <a:moveTo>
                      <a:pt x="1" y="0"/>
                    </a:moveTo>
                    <a:lnTo>
                      <a:pt x="1775" y="5084"/>
                    </a:lnTo>
                    <a:lnTo>
                      <a:pt x="4604" y="5084"/>
                    </a:lnTo>
                    <a:lnTo>
                      <a:pt x="308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7" name="Google Shape;3267;p28">
                <a:extLst>
                  <a:ext uri="{FF2B5EF4-FFF2-40B4-BE49-F238E27FC236}">
                    <a16:creationId xmlns:a16="http://schemas.microsoft.com/office/drawing/2014/main" id="{10A76005-0BF0-1605-DBA2-DEA65622B79C}"/>
                  </a:ext>
                </a:extLst>
              </p:cNvPr>
              <p:cNvSpPr/>
              <p:nvPr/>
            </p:nvSpPr>
            <p:spPr>
              <a:xfrm>
                <a:off x="6041499" y="927782"/>
                <a:ext cx="368009" cy="406368"/>
              </a:xfrm>
              <a:custGeom>
                <a:avLst/>
                <a:gdLst/>
                <a:ahLst/>
                <a:cxnLst/>
                <a:rect l="l" t="t" r="r" b="b"/>
                <a:pathLst>
                  <a:path w="4605" h="5085" extrusionOk="0">
                    <a:moveTo>
                      <a:pt x="1" y="0"/>
                    </a:moveTo>
                    <a:lnTo>
                      <a:pt x="1775" y="5084"/>
                    </a:lnTo>
                    <a:lnTo>
                      <a:pt x="4604" y="5084"/>
                    </a:lnTo>
                    <a:lnTo>
                      <a:pt x="308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257175" dist="11430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268" name="Google Shape;3268;p28">
              <a:extLst>
                <a:ext uri="{FF2B5EF4-FFF2-40B4-BE49-F238E27FC236}">
                  <a16:creationId xmlns:a16="http://schemas.microsoft.com/office/drawing/2014/main" id="{FD6515D5-407F-BBAD-DE42-0F8F24DBD0D5}"/>
                </a:ext>
              </a:extLst>
            </p:cNvPr>
            <p:cNvGrpSpPr/>
            <p:nvPr/>
          </p:nvGrpSpPr>
          <p:grpSpPr>
            <a:xfrm>
              <a:off x="5364473" y="2127277"/>
              <a:ext cx="1006078" cy="2670847"/>
              <a:chOff x="4234325" y="927782"/>
              <a:chExt cx="396937" cy="1053755"/>
            </a:xfrm>
          </p:grpSpPr>
          <p:sp>
            <p:nvSpPr>
              <p:cNvPr id="3269" name="Google Shape;3269;p28">
                <a:extLst>
                  <a:ext uri="{FF2B5EF4-FFF2-40B4-BE49-F238E27FC236}">
                    <a16:creationId xmlns:a16="http://schemas.microsoft.com/office/drawing/2014/main" id="{B85E701F-6077-D380-605E-2981E4F9FFE2}"/>
                  </a:ext>
                </a:extLst>
              </p:cNvPr>
              <p:cNvSpPr/>
              <p:nvPr/>
            </p:nvSpPr>
            <p:spPr>
              <a:xfrm>
                <a:off x="4331661" y="1217789"/>
                <a:ext cx="15903" cy="763748"/>
              </a:xfrm>
              <a:custGeom>
                <a:avLst/>
                <a:gdLst/>
                <a:ahLst/>
                <a:cxnLst/>
                <a:rect l="l" t="t" r="r" b="b"/>
                <a:pathLst>
                  <a:path w="199" h="9557" extrusionOk="0">
                    <a:moveTo>
                      <a:pt x="0" y="1"/>
                    </a:moveTo>
                    <a:lnTo>
                      <a:pt x="0" y="9557"/>
                    </a:lnTo>
                    <a:lnTo>
                      <a:pt x="199" y="9557"/>
                    </a:lnTo>
                    <a:lnTo>
                      <a:pt x="199" y="1"/>
                    </a:lnTo>
                    <a:close/>
                  </a:path>
                </a:pathLst>
              </a:custGeom>
              <a:solidFill>
                <a:srgbClr val="00C0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0" name="Google Shape;3270;p28">
                <a:extLst>
                  <a:ext uri="{FF2B5EF4-FFF2-40B4-BE49-F238E27FC236}">
                    <a16:creationId xmlns:a16="http://schemas.microsoft.com/office/drawing/2014/main" id="{FD1F3B3D-5504-7C9B-A739-0A9D7006070C}"/>
                  </a:ext>
                </a:extLst>
              </p:cNvPr>
              <p:cNvSpPr/>
              <p:nvPr/>
            </p:nvSpPr>
            <p:spPr>
              <a:xfrm>
                <a:off x="4234325" y="982043"/>
                <a:ext cx="125067" cy="267875"/>
              </a:xfrm>
              <a:custGeom>
                <a:avLst/>
                <a:gdLst/>
                <a:ahLst/>
                <a:cxnLst/>
                <a:rect l="l" t="t" r="r" b="b"/>
                <a:pathLst>
                  <a:path w="1565" h="3352" extrusionOk="0">
                    <a:moveTo>
                      <a:pt x="978" y="0"/>
                    </a:moveTo>
                    <a:lnTo>
                      <a:pt x="1" y="3351"/>
                    </a:lnTo>
                    <a:lnTo>
                      <a:pt x="978" y="3351"/>
                    </a:lnTo>
                    <a:lnTo>
                      <a:pt x="1564" y="0"/>
                    </a:lnTo>
                    <a:close/>
                  </a:path>
                </a:pathLst>
              </a:custGeom>
              <a:solidFill>
                <a:srgbClr val="FF247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1" name="Google Shape;3271;p28">
                <a:extLst>
                  <a:ext uri="{FF2B5EF4-FFF2-40B4-BE49-F238E27FC236}">
                    <a16:creationId xmlns:a16="http://schemas.microsoft.com/office/drawing/2014/main" id="{554F24C7-42A4-3ED2-015D-F67DA74855EB}"/>
                  </a:ext>
                </a:extLst>
              </p:cNvPr>
              <p:cNvSpPr/>
              <p:nvPr/>
            </p:nvSpPr>
            <p:spPr>
              <a:xfrm>
                <a:off x="4234325" y="927782"/>
                <a:ext cx="369287" cy="406368"/>
              </a:xfrm>
              <a:custGeom>
                <a:avLst/>
                <a:gdLst/>
                <a:ahLst/>
                <a:cxnLst/>
                <a:rect l="l" t="t" r="r" b="b"/>
                <a:pathLst>
                  <a:path w="4621" h="5085" extrusionOk="0">
                    <a:moveTo>
                      <a:pt x="1522" y="0"/>
                    </a:moveTo>
                    <a:lnTo>
                      <a:pt x="1" y="5084"/>
                    </a:lnTo>
                    <a:lnTo>
                      <a:pt x="2833" y="5084"/>
                    </a:lnTo>
                    <a:lnTo>
                      <a:pt x="4620" y="0"/>
                    </a:lnTo>
                    <a:close/>
                  </a:path>
                </a:pathLst>
              </a:custGeom>
              <a:solidFill>
                <a:srgbClr val="00C0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2" name="Google Shape;3272;p28">
                <a:extLst>
                  <a:ext uri="{FF2B5EF4-FFF2-40B4-BE49-F238E27FC236}">
                    <a16:creationId xmlns:a16="http://schemas.microsoft.com/office/drawing/2014/main" id="{D41A82C1-A00F-1C15-C537-2E780B317C02}"/>
                  </a:ext>
                </a:extLst>
              </p:cNvPr>
              <p:cNvSpPr/>
              <p:nvPr/>
            </p:nvSpPr>
            <p:spPr>
              <a:xfrm>
                <a:off x="4262215" y="927782"/>
                <a:ext cx="369047" cy="406368"/>
              </a:xfrm>
              <a:custGeom>
                <a:avLst/>
                <a:gdLst/>
                <a:ahLst/>
                <a:cxnLst/>
                <a:rect l="l" t="t" r="r" b="b"/>
                <a:pathLst>
                  <a:path w="4618" h="5085" extrusionOk="0">
                    <a:moveTo>
                      <a:pt x="1523" y="0"/>
                    </a:moveTo>
                    <a:lnTo>
                      <a:pt x="1" y="5084"/>
                    </a:lnTo>
                    <a:lnTo>
                      <a:pt x="2830" y="5084"/>
                    </a:lnTo>
                    <a:lnTo>
                      <a:pt x="461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3" name="Google Shape;3273;p28">
                <a:extLst>
                  <a:ext uri="{FF2B5EF4-FFF2-40B4-BE49-F238E27FC236}">
                    <a16:creationId xmlns:a16="http://schemas.microsoft.com/office/drawing/2014/main" id="{F6B03AC0-A56B-9379-9B01-94983D3331B5}"/>
                  </a:ext>
                </a:extLst>
              </p:cNvPr>
              <p:cNvSpPr/>
              <p:nvPr/>
            </p:nvSpPr>
            <p:spPr>
              <a:xfrm>
                <a:off x="4262215" y="927782"/>
                <a:ext cx="369047" cy="406368"/>
              </a:xfrm>
              <a:custGeom>
                <a:avLst/>
                <a:gdLst/>
                <a:ahLst/>
                <a:cxnLst/>
                <a:rect l="l" t="t" r="r" b="b"/>
                <a:pathLst>
                  <a:path w="4618" h="5085" extrusionOk="0">
                    <a:moveTo>
                      <a:pt x="1523" y="0"/>
                    </a:moveTo>
                    <a:lnTo>
                      <a:pt x="1" y="5084"/>
                    </a:lnTo>
                    <a:lnTo>
                      <a:pt x="2830" y="5084"/>
                    </a:lnTo>
                    <a:lnTo>
                      <a:pt x="461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214313" dist="11430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274" name="Google Shape;3274;p28">
              <a:extLst>
                <a:ext uri="{FF2B5EF4-FFF2-40B4-BE49-F238E27FC236}">
                  <a16:creationId xmlns:a16="http://schemas.microsoft.com/office/drawing/2014/main" id="{2C5A5FCC-58C0-9B67-7C22-B944BC0D1BB5}"/>
                </a:ext>
              </a:extLst>
            </p:cNvPr>
            <p:cNvGrpSpPr/>
            <p:nvPr/>
          </p:nvGrpSpPr>
          <p:grpSpPr>
            <a:xfrm>
              <a:off x="5790231" y="1918854"/>
              <a:ext cx="1987851" cy="2879270"/>
              <a:chOff x="4950115" y="845551"/>
              <a:chExt cx="784286" cy="1135986"/>
            </a:xfrm>
          </p:grpSpPr>
          <p:sp>
            <p:nvSpPr>
              <p:cNvPr id="3275" name="Google Shape;3275;p28">
                <a:extLst>
                  <a:ext uri="{FF2B5EF4-FFF2-40B4-BE49-F238E27FC236}">
                    <a16:creationId xmlns:a16="http://schemas.microsoft.com/office/drawing/2014/main" id="{DCF77DC9-D915-3769-40E2-38A1C409A321}"/>
                  </a:ext>
                </a:extLst>
              </p:cNvPr>
              <p:cNvSpPr/>
              <p:nvPr/>
            </p:nvSpPr>
            <p:spPr>
              <a:xfrm>
                <a:off x="4951153" y="1212435"/>
                <a:ext cx="783247" cy="769102"/>
              </a:xfrm>
              <a:custGeom>
                <a:avLst/>
                <a:gdLst/>
                <a:ahLst/>
                <a:cxnLst/>
                <a:rect l="l" t="t" r="r" b="b"/>
                <a:pathLst>
                  <a:path w="9801" h="9624" extrusionOk="0">
                    <a:moveTo>
                      <a:pt x="2804" y="1"/>
                    </a:moveTo>
                    <a:lnTo>
                      <a:pt x="1176" y="1135"/>
                    </a:lnTo>
                    <a:cubicBezTo>
                      <a:pt x="430" y="1657"/>
                      <a:pt x="1" y="2509"/>
                      <a:pt x="1" y="3406"/>
                    </a:cubicBezTo>
                    <a:lnTo>
                      <a:pt x="1" y="7048"/>
                    </a:lnTo>
                    <a:lnTo>
                      <a:pt x="1618" y="6555"/>
                    </a:lnTo>
                    <a:lnTo>
                      <a:pt x="1618" y="9624"/>
                    </a:lnTo>
                    <a:lnTo>
                      <a:pt x="8170" y="9624"/>
                    </a:lnTo>
                    <a:lnTo>
                      <a:pt x="8170" y="6555"/>
                    </a:lnTo>
                    <a:lnTo>
                      <a:pt x="9800" y="7048"/>
                    </a:lnTo>
                    <a:lnTo>
                      <a:pt x="9800" y="3406"/>
                    </a:lnTo>
                    <a:cubicBezTo>
                      <a:pt x="9800" y="2509"/>
                      <a:pt x="9358" y="1657"/>
                      <a:pt x="8612" y="1135"/>
                    </a:cubicBezTo>
                    <a:lnTo>
                      <a:pt x="6984" y="1"/>
                    </a:lnTo>
                    <a:lnTo>
                      <a:pt x="4902" y="1682"/>
                    </a:lnTo>
                    <a:lnTo>
                      <a:pt x="280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4"/>
                  </a:gs>
                  <a:gs pos="35000">
                    <a:schemeClr val="accent5"/>
                  </a:gs>
                  <a:gs pos="49000">
                    <a:schemeClr val="accent4"/>
                  </a:gs>
                  <a:gs pos="73000">
                    <a:schemeClr val="accent5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6" name="Google Shape;3276;p28">
                <a:extLst>
                  <a:ext uri="{FF2B5EF4-FFF2-40B4-BE49-F238E27FC236}">
                    <a16:creationId xmlns:a16="http://schemas.microsoft.com/office/drawing/2014/main" id="{63E9987D-8654-4971-F8BB-A2D1CE27A0D3}"/>
                  </a:ext>
                </a:extLst>
              </p:cNvPr>
              <p:cNvSpPr/>
              <p:nvPr/>
            </p:nvSpPr>
            <p:spPr>
              <a:xfrm>
                <a:off x="4951153" y="1278523"/>
                <a:ext cx="129382" cy="463187"/>
              </a:xfrm>
              <a:custGeom>
                <a:avLst/>
                <a:gdLst/>
                <a:ahLst/>
                <a:cxnLst/>
                <a:rect l="l" t="t" r="r" b="b"/>
                <a:pathLst>
                  <a:path w="1619" h="5796" extrusionOk="0">
                    <a:moveTo>
                      <a:pt x="1618" y="0"/>
                    </a:moveTo>
                    <a:lnTo>
                      <a:pt x="1176" y="308"/>
                    </a:lnTo>
                    <a:cubicBezTo>
                      <a:pt x="430" y="830"/>
                      <a:pt x="1" y="1682"/>
                      <a:pt x="1" y="2579"/>
                    </a:cubicBezTo>
                    <a:lnTo>
                      <a:pt x="1" y="5420"/>
                    </a:lnTo>
                    <a:lnTo>
                      <a:pt x="1417" y="5795"/>
                    </a:lnTo>
                    <a:lnTo>
                      <a:pt x="1618" y="5728"/>
                    </a:lnTo>
                    <a:lnTo>
                      <a:pt x="161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7" name="Google Shape;3277;p28">
                <a:extLst>
                  <a:ext uri="{FF2B5EF4-FFF2-40B4-BE49-F238E27FC236}">
                    <a16:creationId xmlns:a16="http://schemas.microsoft.com/office/drawing/2014/main" id="{D55B9D88-6DB3-CCD5-637E-6CB2E723746F}"/>
                  </a:ext>
                </a:extLst>
              </p:cNvPr>
              <p:cNvSpPr/>
              <p:nvPr/>
            </p:nvSpPr>
            <p:spPr>
              <a:xfrm>
                <a:off x="5154934" y="1212435"/>
                <a:ext cx="374642" cy="200507"/>
              </a:xfrm>
              <a:custGeom>
                <a:avLst/>
                <a:gdLst/>
                <a:ahLst/>
                <a:cxnLst/>
                <a:rect l="l" t="t" r="r" b="b"/>
                <a:pathLst>
                  <a:path w="4688" h="2509" extrusionOk="0">
                    <a:moveTo>
                      <a:pt x="254" y="1"/>
                    </a:moveTo>
                    <a:lnTo>
                      <a:pt x="1" y="174"/>
                    </a:lnTo>
                    <a:cubicBezTo>
                      <a:pt x="375" y="683"/>
                      <a:pt x="1189" y="1708"/>
                      <a:pt x="2352" y="2509"/>
                    </a:cubicBezTo>
                    <a:cubicBezTo>
                      <a:pt x="3499" y="1708"/>
                      <a:pt x="4313" y="683"/>
                      <a:pt x="4687" y="174"/>
                    </a:cubicBezTo>
                    <a:lnTo>
                      <a:pt x="4434" y="1"/>
                    </a:lnTo>
                    <a:lnTo>
                      <a:pt x="2352" y="1682"/>
                    </a:lnTo>
                    <a:lnTo>
                      <a:pt x="254" y="1"/>
                    </a:lnTo>
                    <a:close/>
                  </a:path>
                </a:pathLst>
              </a:custGeom>
              <a:solidFill>
                <a:srgbClr val="B60C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8" name="Google Shape;3278;p28">
                <a:extLst>
                  <a:ext uri="{FF2B5EF4-FFF2-40B4-BE49-F238E27FC236}">
                    <a16:creationId xmlns:a16="http://schemas.microsoft.com/office/drawing/2014/main" id="{C80D9048-33A7-40BC-D2C5-462A5FC70FCE}"/>
                  </a:ext>
                </a:extLst>
              </p:cNvPr>
              <p:cNvSpPr/>
              <p:nvPr/>
            </p:nvSpPr>
            <p:spPr>
              <a:xfrm>
                <a:off x="5225338" y="1183746"/>
                <a:ext cx="240224" cy="152398"/>
              </a:xfrm>
              <a:custGeom>
                <a:avLst/>
                <a:gdLst/>
                <a:ahLst/>
                <a:cxnLst/>
                <a:rect l="l" t="t" r="r" b="b"/>
                <a:pathLst>
                  <a:path w="3006" h="1907" extrusionOk="0">
                    <a:moveTo>
                      <a:pt x="1" y="1"/>
                    </a:moveTo>
                    <a:lnTo>
                      <a:pt x="1631" y="1907"/>
                    </a:lnTo>
                    <a:lnTo>
                      <a:pt x="2631" y="895"/>
                    </a:lnTo>
                    <a:lnTo>
                      <a:pt x="3006" y="1"/>
                    </a:lnTo>
                    <a:close/>
                  </a:path>
                </a:pathLst>
              </a:custGeom>
              <a:solidFill>
                <a:srgbClr val="A1054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9" name="Google Shape;3279;p28">
                <a:extLst>
                  <a:ext uri="{FF2B5EF4-FFF2-40B4-BE49-F238E27FC236}">
                    <a16:creationId xmlns:a16="http://schemas.microsoft.com/office/drawing/2014/main" id="{E62DA13C-5990-9CF6-4FE5-CFFCA88C5486}"/>
                  </a:ext>
                </a:extLst>
              </p:cNvPr>
              <p:cNvSpPr/>
              <p:nvPr/>
            </p:nvSpPr>
            <p:spPr>
              <a:xfrm>
                <a:off x="5263777" y="1132601"/>
                <a:ext cx="157992" cy="180288"/>
              </a:xfrm>
              <a:custGeom>
                <a:avLst/>
                <a:gdLst/>
                <a:ahLst/>
                <a:cxnLst/>
                <a:rect l="l" t="t" r="r" b="b"/>
                <a:pathLst>
                  <a:path w="1977" h="2256" extrusionOk="0">
                    <a:moveTo>
                      <a:pt x="0" y="0"/>
                    </a:moveTo>
                    <a:lnTo>
                      <a:pt x="0" y="1173"/>
                    </a:lnTo>
                    <a:lnTo>
                      <a:pt x="990" y="2255"/>
                    </a:lnTo>
                    <a:lnTo>
                      <a:pt x="1977" y="1173"/>
                    </a:lnTo>
                    <a:lnTo>
                      <a:pt x="1977" y="0"/>
                    </a:lnTo>
                    <a:lnTo>
                      <a:pt x="990" y="93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C0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0" name="Google Shape;3280;p28">
                <a:extLst>
                  <a:ext uri="{FF2B5EF4-FFF2-40B4-BE49-F238E27FC236}">
                    <a16:creationId xmlns:a16="http://schemas.microsoft.com/office/drawing/2014/main" id="{57940F94-908D-830F-563E-163C51A65BFC}"/>
                  </a:ext>
                </a:extLst>
              </p:cNvPr>
              <p:cNvSpPr/>
              <p:nvPr/>
            </p:nvSpPr>
            <p:spPr>
              <a:xfrm>
                <a:off x="5263777" y="1111024"/>
                <a:ext cx="119633" cy="147283"/>
              </a:xfrm>
              <a:custGeom>
                <a:avLst/>
                <a:gdLst/>
                <a:ahLst/>
                <a:cxnLst/>
                <a:rect l="l" t="t" r="r" b="b"/>
                <a:pathLst>
                  <a:path w="1497" h="1843" extrusionOk="0">
                    <a:moveTo>
                      <a:pt x="0" y="1"/>
                    </a:moveTo>
                    <a:lnTo>
                      <a:pt x="0" y="1443"/>
                    </a:lnTo>
                    <a:lnTo>
                      <a:pt x="362" y="1843"/>
                    </a:lnTo>
                    <a:cubicBezTo>
                      <a:pt x="1096" y="1712"/>
                      <a:pt x="1496" y="1257"/>
                      <a:pt x="1496" y="1257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A1054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1" name="Google Shape;3281;p28">
                <a:extLst>
                  <a:ext uri="{FF2B5EF4-FFF2-40B4-BE49-F238E27FC236}">
                    <a16:creationId xmlns:a16="http://schemas.microsoft.com/office/drawing/2014/main" id="{675472FD-6CC3-61B0-AEA1-C6114C605C32}"/>
                  </a:ext>
                </a:extLst>
              </p:cNvPr>
              <p:cNvSpPr/>
              <p:nvPr/>
            </p:nvSpPr>
            <p:spPr>
              <a:xfrm>
                <a:off x="5445261" y="976689"/>
                <a:ext cx="43634" cy="112520"/>
              </a:xfrm>
              <a:custGeom>
                <a:avLst/>
                <a:gdLst/>
                <a:ahLst/>
                <a:cxnLst/>
                <a:rect l="l" t="t" r="r" b="b"/>
                <a:pathLst>
                  <a:path w="546" h="1408" extrusionOk="0">
                    <a:moveTo>
                      <a:pt x="106" y="0"/>
                    </a:moveTo>
                    <a:lnTo>
                      <a:pt x="1" y="1403"/>
                    </a:lnTo>
                    <a:cubicBezTo>
                      <a:pt x="1" y="1403"/>
                      <a:pt x="48" y="1408"/>
                      <a:pt x="110" y="1408"/>
                    </a:cubicBezTo>
                    <a:cubicBezTo>
                      <a:pt x="231" y="1408"/>
                      <a:pt x="410" y="1391"/>
                      <a:pt x="427" y="1294"/>
                    </a:cubicBezTo>
                    <a:cubicBezTo>
                      <a:pt x="452" y="1150"/>
                      <a:pt x="545" y="493"/>
                      <a:pt x="507" y="333"/>
                    </a:cubicBezTo>
                    <a:cubicBezTo>
                      <a:pt x="452" y="173"/>
                      <a:pt x="106" y="0"/>
                      <a:pt x="106" y="0"/>
                    </a:cubicBezTo>
                    <a:close/>
                  </a:path>
                </a:pathLst>
              </a:custGeom>
              <a:solidFill>
                <a:srgbClr val="FF247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2" name="Google Shape;3282;p28">
                <a:extLst>
                  <a:ext uri="{FF2B5EF4-FFF2-40B4-BE49-F238E27FC236}">
                    <a16:creationId xmlns:a16="http://schemas.microsoft.com/office/drawing/2014/main" id="{C7B9133A-69D6-F092-1CF2-2B07EF0728B7}"/>
                  </a:ext>
                </a:extLst>
              </p:cNvPr>
              <p:cNvSpPr/>
              <p:nvPr/>
            </p:nvSpPr>
            <p:spPr>
              <a:xfrm>
                <a:off x="5469555" y="990514"/>
                <a:ext cx="19339" cy="97336"/>
              </a:xfrm>
              <a:custGeom>
                <a:avLst/>
                <a:gdLst/>
                <a:ahLst/>
                <a:cxnLst/>
                <a:rect l="l" t="t" r="r" b="b"/>
                <a:pathLst>
                  <a:path w="242" h="1218" extrusionOk="0">
                    <a:moveTo>
                      <a:pt x="68" y="0"/>
                    </a:moveTo>
                    <a:cubicBezTo>
                      <a:pt x="81" y="215"/>
                      <a:pt x="97" y="657"/>
                      <a:pt x="1" y="1217"/>
                    </a:cubicBezTo>
                    <a:cubicBezTo>
                      <a:pt x="55" y="1201"/>
                      <a:pt x="110" y="1176"/>
                      <a:pt x="123" y="1121"/>
                    </a:cubicBezTo>
                    <a:cubicBezTo>
                      <a:pt x="148" y="977"/>
                      <a:pt x="241" y="320"/>
                      <a:pt x="203" y="160"/>
                    </a:cubicBezTo>
                    <a:cubicBezTo>
                      <a:pt x="177" y="109"/>
                      <a:pt x="135" y="55"/>
                      <a:pt x="6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3" name="Google Shape;3283;p28">
                <a:extLst>
                  <a:ext uri="{FF2B5EF4-FFF2-40B4-BE49-F238E27FC236}">
                    <a16:creationId xmlns:a16="http://schemas.microsoft.com/office/drawing/2014/main" id="{4605B90B-77FD-3FEC-CB97-41862C3DC3CF}"/>
                  </a:ext>
                </a:extLst>
              </p:cNvPr>
              <p:cNvSpPr/>
              <p:nvPr/>
            </p:nvSpPr>
            <p:spPr>
              <a:xfrm>
                <a:off x="5420648" y="958469"/>
                <a:ext cx="43873" cy="147283"/>
              </a:xfrm>
              <a:custGeom>
                <a:avLst/>
                <a:gdLst/>
                <a:ahLst/>
                <a:cxnLst/>
                <a:rect l="l" t="t" r="r" b="b"/>
                <a:pathLst>
                  <a:path w="549" h="1843" extrusionOk="0">
                    <a:moveTo>
                      <a:pt x="132" y="1"/>
                    </a:moveTo>
                    <a:lnTo>
                      <a:pt x="1" y="1843"/>
                    </a:lnTo>
                    <a:cubicBezTo>
                      <a:pt x="1" y="1843"/>
                      <a:pt x="321" y="1830"/>
                      <a:pt x="414" y="1670"/>
                    </a:cubicBezTo>
                    <a:cubicBezTo>
                      <a:pt x="507" y="1497"/>
                      <a:pt x="549" y="641"/>
                      <a:pt x="507" y="350"/>
                    </a:cubicBezTo>
                    <a:cubicBezTo>
                      <a:pt x="469" y="55"/>
                      <a:pt x="132" y="1"/>
                      <a:pt x="132" y="1"/>
                    </a:cubicBezTo>
                    <a:close/>
                  </a:path>
                </a:pathLst>
              </a:custGeom>
              <a:solidFill>
                <a:srgbClr val="122B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4" name="Google Shape;3284;p28">
                <a:extLst>
                  <a:ext uri="{FF2B5EF4-FFF2-40B4-BE49-F238E27FC236}">
                    <a16:creationId xmlns:a16="http://schemas.microsoft.com/office/drawing/2014/main" id="{130AF8D4-2ED7-343F-1461-668C1D1354A8}"/>
                  </a:ext>
                </a:extLst>
              </p:cNvPr>
              <p:cNvSpPr/>
              <p:nvPr/>
            </p:nvSpPr>
            <p:spPr>
              <a:xfrm>
                <a:off x="5216867" y="845551"/>
                <a:ext cx="251812" cy="164225"/>
              </a:xfrm>
              <a:custGeom>
                <a:avLst/>
                <a:gdLst/>
                <a:ahLst/>
                <a:cxnLst/>
                <a:rect l="l" t="t" r="r" b="b"/>
                <a:pathLst>
                  <a:path w="3151" h="2055" extrusionOk="0">
                    <a:moveTo>
                      <a:pt x="1577" y="1"/>
                    </a:moveTo>
                    <a:cubicBezTo>
                      <a:pt x="1535" y="1"/>
                      <a:pt x="440" y="14"/>
                      <a:pt x="216" y="600"/>
                    </a:cubicBezTo>
                    <a:cubicBezTo>
                      <a:pt x="1" y="1202"/>
                      <a:pt x="27" y="2054"/>
                      <a:pt x="27" y="2054"/>
                    </a:cubicBezTo>
                    <a:lnTo>
                      <a:pt x="267" y="2054"/>
                    </a:lnTo>
                    <a:cubicBezTo>
                      <a:pt x="267" y="2054"/>
                      <a:pt x="55" y="372"/>
                      <a:pt x="1068" y="321"/>
                    </a:cubicBezTo>
                    <a:lnTo>
                      <a:pt x="1577" y="267"/>
                    </a:lnTo>
                    <a:lnTo>
                      <a:pt x="2083" y="321"/>
                    </a:lnTo>
                    <a:cubicBezTo>
                      <a:pt x="3099" y="372"/>
                      <a:pt x="2884" y="2054"/>
                      <a:pt x="2884" y="2054"/>
                    </a:cubicBezTo>
                    <a:lnTo>
                      <a:pt x="3112" y="2054"/>
                    </a:lnTo>
                    <a:cubicBezTo>
                      <a:pt x="3112" y="2054"/>
                      <a:pt x="3150" y="1202"/>
                      <a:pt x="2923" y="600"/>
                    </a:cubicBezTo>
                    <a:cubicBezTo>
                      <a:pt x="2698" y="14"/>
                      <a:pt x="1616" y="1"/>
                      <a:pt x="1577" y="1"/>
                    </a:cubicBezTo>
                    <a:close/>
                  </a:path>
                </a:pathLst>
              </a:custGeom>
              <a:solidFill>
                <a:srgbClr val="00C0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5" name="Google Shape;3285;p28">
                <a:extLst>
                  <a:ext uri="{FF2B5EF4-FFF2-40B4-BE49-F238E27FC236}">
                    <a16:creationId xmlns:a16="http://schemas.microsoft.com/office/drawing/2014/main" id="{5D4FBC1F-D872-FABD-88D3-BD15E8167292}"/>
                  </a:ext>
                </a:extLst>
              </p:cNvPr>
              <p:cNvSpPr/>
              <p:nvPr/>
            </p:nvSpPr>
            <p:spPr>
              <a:xfrm>
                <a:off x="5195690" y="976689"/>
                <a:ext cx="44832" cy="112520"/>
              </a:xfrm>
              <a:custGeom>
                <a:avLst/>
                <a:gdLst/>
                <a:ahLst/>
                <a:cxnLst/>
                <a:rect l="l" t="t" r="r" b="b"/>
                <a:pathLst>
                  <a:path w="561" h="1408" extrusionOk="0">
                    <a:moveTo>
                      <a:pt x="439" y="0"/>
                    </a:moveTo>
                    <a:cubicBezTo>
                      <a:pt x="439" y="0"/>
                      <a:pt x="93" y="173"/>
                      <a:pt x="51" y="333"/>
                    </a:cubicBezTo>
                    <a:cubicBezTo>
                      <a:pt x="0" y="493"/>
                      <a:pt x="106" y="1150"/>
                      <a:pt x="131" y="1294"/>
                    </a:cubicBezTo>
                    <a:cubicBezTo>
                      <a:pt x="140" y="1391"/>
                      <a:pt x="323" y="1408"/>
                      <a:pt x="447" y="1408"/>
                    </a:cubicBezTo>
                    <a:cubicBezTo>
                      <a:pt x="512" y="1408"/>
                      <a:pt x="561" y="1403"/>
                      <a:pt x="561" y="1403"/>
                    </a:cubicBezTo>
                    <a:lnTo>
                      <a:pt x="439" y="0"/>
                    </a:lnTo>
                    <a:close/>
                  </a:path>
                </a:pathLst>
              </a:custGeom>
              <a:solidFill>
                <a:srgbClr val="FF247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6" name="Google Shape;3286;p28">
                <a:extLst>
                  <a:ext uri="{FF2B5EF4-FFF2-40B4-BE49-F238E27FC236}">
                    <a16:creationId xmlns:a16="http://schemas.microsoft.com/office/drawing/2014/main" id="{CB16E215-A988-6CD4-3F23-2263F9550542}"/>
                  </a:ext>
                </a:extLst>
              </p:cNvPr>
              <p:cNvSpPr/>
              <p:nvPr/>
            </p:nvSpPr>
            <p:spPr>
              <a:xfrm>
                <a:off x="5195690" y="990514"/>
                <a:ext cx="20298" cy="97336"/>
              </a:xfrm>
              <a:custGeom>
                <a:avLst/>
                <a:gdLst/>
                <a:ahLst/>
                <a:cxnLst/>
                <a:rect l="l" t="t" r="r" b="b"/>
                <a:pathLst>
                  <a:path w="254" h="1218" extrusionOk="0">
                    <a:moveTo>
                      <a:pt x="173" y="0"/>
                    </a:moveTo>
                    <a:cubicBezTo>
                      <a:pt x="119" y="55"/>
                      <a:pt x="64" y="109"/>
                      <a:pt x="51" y="160"/>
                    </a:cubicBezTo>
                    <a:cubicBezTo>
                      <a:pt x="0" y="320"/>
                      <a:pt x="106" y="977"/>
                      <a:pt x="131" y="1121"/>
                    </a:cubicBezTo>
                    <a:cubicBezTo>
                      <a:pt x="131" y="1176"/>
                      <a:pt x="186" y="1201"/>
                      <a:pt x="253" y="1217"/>
                    </a:cubicBezTo>
                    <a:cubicBezTo>
                      <a:pt x="160" y="657"/>
                      <a:pt x="160" y="215"/>
                      <a:pt x="17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7" name="Google Shape;3287;p28">
                <a:extLst>
                  <a:ext uri="{FF2B5EF4-FFF2-40B4-BE49-F238E27FC236}">
                    <a16:creationId xmlns:a16="http://schemas.microsoft.com/office/drawing/2014/main" id="{2D01B782-8136-7694-F3A1-85E587A37322}"/>
                  </a:ext>
                </a:extLst>
              </p:cNvPr>
              <p:cNvSpPr/>
              <p:nvPr/>
            </p:nvSpPr>
            <p:spPr>
              <a:xfrm>
                <a:off x="5221263" y="958469"/>
                <a:ext cx="42595" cy="147283"/>
              </a:xfrm>
              <a:custGeom>
                <a:avLst/>
                <a:gdLst/>
                <a:ahLst/>
                <a:cxnLst/>
                <a:rect l="l" t="t" r="r" b="b"/>
                <a:pathLst>
                  <a:path w="533" h="1843" extrusionOk="0">
                    <a:moveTo>
                      <a:pt x="401" y="1"/>
                    </a:moveTo>
                    <a:cubicBezTo>
                      <a:pt x="401" y="1"/>
                      <a:pt x="64" y="55"/>
                      <a:pt x="39" y="350"/>
                    </a:cubicBezTo>
                    <a:cubicBezTo>
                      <a:pt x="0" y="641"/>
                      <a:pt x="39" y="1497"/>
                      <a:pt x="132" y="1670"/>
                    </a:cubicBezTo>
                    <a:cubicBezTo>
                      <a:pt x="225" y="1830"/>
                      <a:pt x="532" y="1843"/>
                      <a:pt x="532" y="1843"/>
                    </a:cubicBezTo>
                    <a:lnTo>
                      <a:pt x="401" y="1"/>
                    </a:lnTo>
                    <a:close/>
                  </a:path>
                </a:pathLst>
              </a:custGeom>
              <a:solidFill>
                <a:srgbClr val="122B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8" name="Google Shape;3288;p28">
                <a:extLst>
                  <a:ext uri="{FF2B5EF4-FFF2-40B4-BE49-F238E27FC236}">
                    <a16:creationId xmlns:a16="http://schemas.microsoft.com/office/drawing/2014/main" id="{198287BA-EFBA-98F1-67BB-3C85783492B4}"/>
                  </a:ext>
                </a:extLst>
              </p:cNvPr>
              <p:cNvSpPr/>
              <p:nvPr/>
            </p:nvSpPr>
            <p:spPr>
              <a:xfrm>
                <a:off x="5239163" y="858417"/>
                <a:ext cx="207220" cy="100133"/>
              </a:xfrm>
              <a:custGeom>
                <a:avLst/>
                <a:gdLst/>
                <a:ahLst/>
                <a:cxnLst/>
                <a:rect l="l" t="t" r="r" b="b"/>
                <a:pathLst>
                  <a:path w="2593" h="1253" extrusionOk="0">
                    <a:moveTo>
                      <a:pt x="1298" y="0"/>
                    </a:moveTo>
                    <a:cubicBezTo>
                      <a:pt x="1" y="0"/>
                      <a:pt x="177" y="1253"/>
                      <a:pt x="177" y="1253"/>
                    </a:cubicBezTo>
                    <a:lnTo>
                      <a:pt x="1298" y="1201"/>
                    </a:lnTo>
                    <a:lnTo>
                      <a:pt x="2403" y="1253"/>
                    </a:lnTo>
                    <a:cubicBezTo>
                      <a:pt x="2403" y="1253"/>
                      <a:pt x="2592" y="0"/>
                      <a:pt x="1298" y="0"/>
                    </a:cubicBezTo>
                    <a:close/>
                  </a:path>
                </a:pathLst>
              </a:custGeom>
              <a:solidFill>
                <a:srgbClr val="FF247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9" name="Google Shape;3289;p28">
                <a:extLst>
                  <a:ext uri="{FF2B5EF4-FFF2-40B4-BE49-F238E27FC236}">
                    <a16:creationId xmlns:a16="http://schemas.microsoft.com/office/drawing/2014/main" id="{FC48E4B4-2604-E005-F393-366299E919F2}"/>
                  </a:ext>
                </a:extLst>
              </p:cNvPr>
              <p:cNvSpPr/>
              <p:nvPr/>
            </p:nvSpPr>
            <p:spPr>
              <a:xfrm>
                <a:off x="5298060" y="885987"/>
                <a:ext cx="89665" cy="37480"/>
              </a:xfrm>
              <a:custGeom>
                <a:avLst/>
                <a:gdLst/>
                <a:ahLst/>
                <a:cxnLst/>
                <a:rect l="l" t="t" r="r" b="b"/>
                <a:pathLst>
                  <a:path w="1122" h="469" extrusionOk="0">
                    <a:moveTo>
                      <a:pt x="534" y="0"/>
                    </a:moveTo>
                    <a:cubicBezTo>
                      <a:pt x="423" y="0"/>
                      <a:pt x="0" y="29"/>
                      <a:pt x="0" y="469"/>
                    </a:cubicBezTo>
                    <a:lnTo>
                      <a:pt x="1122" y="469"/>
                    </a:lnTo>
                    <a:cubicBezTo>
                      <a:pt x="1122" y="29"/>
                      <a:pt x="699" y="0"/>
                      <a:pt x="588" y="0"/>
                    </a:cubicBezTo>
                    <a:cubicBezTo>
                      <a:pt x="571" y="0"/>
                      <a:pt x="561" y="1"/>
                      <a:pt x="561" y="1"/>
                    </a:cubicBezTo>
                    <a:cubicBezTo>
                      <a:pt x="561" y="1"/>
                      <a:pt x="551" y="0"/>
                      <a:pt x="534" y="0"/>
                    </a:cubicBezTo>
                    <a:close/>
                  </a:path>
                </a:pathLst>
              </a:custGeom>
              <a:solidFill>
                <a:srgbClr val="2841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0" name="Google Shape;3290;p28">
                <a:extLst>
                  <a:ext uri="{FF2B5EF4-FFF2-40B4-BE49-F238E27FC236}">
                    <a16:creationId xmlns:a16="http://schemas.microsoft.com/office/drawing/2014/main" id="{DD41978A-5C95-98AC-8462-C3696E939A2A}"/>
                  </a:ext>
                </a:extLst>
              </p:cNvPr>
              <p:cNvSpPr/>
              <p:nvPr/>
            </p:nvSpPr>
            <p:spPr>
              <a:xfrm>
                <a:off x="5367185" y="932896"/>
                <a:ext cx="7752" cy="8791"/>
              </a:xfrm>
              <a:custGeom>
                <a:avLst/>
                <a:gdLst/>
                <a:ahLst/>
                <a:cxnLst/>
                <a:rect l="l" t="t" r="r" b="b"/>
                <a:pathLst>
                  <a:path w="97" h="110" extrusionOk="0">
                    <a:moveTo>
                      <a:pt x="42" y="0"/>
                    </a:moveTo>
                    <a:cubicBezTo>
                      <a:pt x="16" y="0"/>
                      <a:pt x="0" y="29"/>
                      <a:pt x="0" y="55"/>
                    </a:cubicBezTo>
                    <a:cubicBezTo>
                      <a:pt x="0" y="80"/>
                      <a:pt x="16" y="109"/>
                      <a:pt x="42" y="109"/>
                    </a:cubicBezTo>
                    <a:cubicBezTo>
                      <a:pt x="81" y="109"/>
                      <a:pt x="97" y="80"/>
                      <a:pt x="97" y="55"/>
                    </a:cubicBezTo>
                    <a:cubicBezTo>
                      <a:pt x="97" y="29"/>
                      <a:pt x="81" y="0"/>
                      <a:pt x="42" y="0"/>
                    </a:cubicBezTo>
                    <a:close/>
                  </a:path>
                </a:pathLst>
              </a:custGeom>
              <a:solidFill>
                <a:srgbClr val="A1054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1" name="Google Shape;3291;p28">
                <a:extLst>
                  <a:ext uri="{FF2B5EF4-FFF2-40B4-BE49-F238E27FC236}">
                    <a16:creationId xmlns:a16="http://schemas.microsoft.com/office/drawing/2014/main" id="{D903C99F-F732-F8EE-0C63-B9BC3A899091}"/>
                  </a:ext>
                </a:extLst>
              </p:cNvPr>
              <p:cNvSpPr/>
              <p:nvPr/>
            </p:nvSpPr>
            <p:spPr>
              <a:xfrm>
                <a:off x="5338496" y="932896"/>
                <a:ext cx="8551" cy="8791"/>
              </a:xfrm>
              <a:custGeom>
                <a:avLst/>
                <a:gdLst/>
                <a:ahLst/>
                <a:cxnLst/>
                <a:rect l="l" t="t" r="r" b="b"/>
                <a:pathLst>
                  <a:path w="107" h="110" extrusionOk="0">
                    <a:moveTo>
                      <a:pt x="55" y="0"/>
                    </a:moveTo>
                    <a:cubicBezTo>
                      <a:pt x="26" y="0"/>
                      <a:pt x="1" y="29"/>
                      <a:pt x="1" y="55"/>
                    </a:cubicBezTo>
                    <a:cubicBezTo>
                      <a:pt x="1" y="80"/>
                      <a:pt x="26" y="109"/>
                      <a:pt x="55" y="109"/>
                    </a:cubicBezTo>
                    <a:cubicBezTo>
                      <a:pt x="81" y="109"/>
                      <a:pt x="106" y="80"/>
                      <a:pt x="106" y="55"/>
                    </a:cubicBezTo>
                    <a:cubicBezTo>
                      <a:pt x="106" y="29"/>
                      <a:pt x="81" y="0"/>
                      <a:pt x="55" y="0"/>
                    </a:cubicBezTo>
                    <a:close/>
                  </a:path>
                </a:pathLst>
              </a:custGeom>
              <a:solidFill>
                <a:srgbClr val="A1054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2" name="Google Shape;3292;p28">
                <a:extLst>
                  <a:ext uri="{FF2B5EF4-FFF2-40B4-BE49-F238E27FC236}">
                    <a16:creationId xmlns:a16="http://schemas.microsoft.com/office/drawing/2014/main" id="{96B43F23-B425-07E2-72CB-09D6DEA96782}"/>
                  </a:ext>
                </a:extLst>
              </p:cNvPr>
              <p:cNvSpPr/>
              <p:nvPr/>
            </p:nvSpPr>
            <p:spPr>
              <a:xfrm>
                <a:off x="5309568" y="932896"/>
                <a:ext cx="7752" cy="8791"/>
              </a:xfrm>
              <a:custGeom>
                <a:avLst/>
                <a:gdLst/>
                <a:ahLst/>
                <a:cxnLst/>
                <a:rect l="l" t="t" r="r" b="b"/>
                <a:pathLst>
                  <a:path w="97" h="110" extrusionOk="0">
                    <a:moveTo>
                      <a:pt x="42" y="0"/>
                    </a:moveTo>
                    <a:cubicBezTo>
                      <a:pt x="17" y="0"/>
                      <a:pt x="1" y="29"/>
                      <a:pt x="1" y="55"/>
                    </a:cubicBezTo>
                    <a:cubicBezTo>
                      <a:pt x="1" y="80"/>
                      <a:pt x="17" y="109"/>
                      <a:pt x="42" y="109"/>
                    </a:cubicBezTo>
                    <a:cubicBezTo>
                      <a:pt x="68" y="109"/>
                      <a:pt x="97" y="80"/>
                      <a:pt x="97" y="55"/>
                    </a:cubicBezTo>
                    <a:cubicBezTo>
                      <a:pt x="97" y="29"/>
                      <a:pt x="68" y="0"/>
                      <a:pt x="42" y="0"/>
                    </a:cubicBezTo>
                    <a:close/>
                  </a:path>
                </a:pathLst>
              </a:custGeom>
              <a:solidFill>
                <a:srgbClr val="A1054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3" name="Google Shape;3293;p28">
                <a:extLst>
                  <a:ext uri="{FF2B5EF4-FFF2-40B4-BE49-F238E27FC236}">
                    <a16:creationId xmlns:a16="http://schemas.microsoft.com/office/drawing/2014/main" id="{5175DA2B-3642-6B51-B58B-26182195629D}"/>
                  </a:ext>
                </a:extLst>
              </p:cNvPr>
              <p:cNvSpPr/>
              <p:nvPr/>
            </p:nvSpPr>
            <p:spPr>
              <a:xfrm>
                <a:off x="5228695" y="949039"/>
                <a:ext cx="228157" cy="284737"/>
              </a:xfrm>
              <a:custGeom>
                <a:avLst/>
                <a:gdLst/>
                <a:ahLst/>
                <a:cxnLst/>
                <a:rect l="l" t="t" r="r" b="b"/>
                <a:pathLst>
                  <a:path w="2855" h="3563" extrusionOk="0">
                    <a:moveTo>
                      <a:pt x="1429" y="0"/>
                    </a:moveTo>
                    <a:cubicBezTo>
                      <a:pt x="1429" y="0"/>
                      <a:pt x="852" y="0"/>
                      <a:pt x="308" y="119"/>
                    </a:cubicBezTo>
                    <a:cubicBezTo>
                      <a:pt x="308" y="119"/>
                      <a:pt x="0" y="3258"/>
                      <a:pt x="1429" y="3562"/>
                    </a:cubicBezTo>
                    <a:cubicBezTo>
                      <a:pt x="2855" y="3258"/>
                      <a:pt x="2534" y="119"/>
                      <a:pt x="2534" y="119"/>
                    </a:cubicBezTo>
                    <a:cubicBezTo>
                      <a:pt x="1990" y="0"/>
                      <a:pt x="1429" y="0"/>
                      <a:pt x="1429" y="0"/>
                    </a:cubicBezTo>
                    <a:close/>
                  </a:path>
                </a:pathLst>
              </a:custGeom>
              <a:solidFill>
                <a:srgbClr val="00C0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4" name="Google Shape;3294;p28">
                <a:extLst>
                  <a:ext uri="{FF2B5EF4-FFF2-40B4-BE49-F238E27FC236}">
                    <a16:creationId xmlns:a16="http://schemas.microsoft.com/office/drawing/2014/main" id="{B46FE98D-2B50-6926-3060-1A058C83F578}"/>
                  </a:ext>
                </a:extLst>
              </p:cNvPr>
              <p:cNvSpPr/>
              <p:nvPr/>
            </p:nvSpPr>
            <p:spPr>
              <a:xfrm>
                <a:off x="5358715" y="1022959"/>
                <a:ext cx="64092" cy="19739"/>
              </a:xfrm>
              <a:custGeom>
                <a:avLst/>
                <a:gdLst/>
                <a:ahLst/>
                <a:cxnLst/>
                <a:rect l="l" t="t" r="r" b="b"/>
                <a:pathLst>
                  <a:path w="802" h="247" extrusionOk="0">
                    <a:moveTo>
                      <a:pt x="556" y="1"/>
                    </a:moveTo>
                    <a:cubicBezTo>
                      <a:pt x="127" y="1"/>
                      <a:pt x="1" y="235"/>
                      <a:pt x="1" y="235"/>
                    </a:cubicBezTo>
                    <a:cubicBezTo>
                      <a:pt x="97" y="240"/>
                      <a:pt x="194" y="246"/>
                      <a:pt x="288" y="246"/>
                    </a:cubicBezTo>
                    <a:cubicBezTo>
                      <a:pt x="504" y="246"/>
                      <a:pt x="698" y="209"/>
                      <a:pt x="802" y="23"/>
                    </a:cubicBezTo>
                    <a:cubicBezTo>
                      <a:pt x="710" y="8"/>
                      <a:pt x="629" y="1"/>
                      <a:pt x="55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5" name="Google Shape;3295;p28">
                <a:extLst>
                  <a:ext uri="{FF2B5EF4-FFF2-40B4-BE49-F238E27FC236}">
                    <a16:creationId xmlns:a16="http://schemas.microsoft.com/office/drawing/2014/main" id="{1A8B085B-B842-4E5D-587E-033ADB631159}"/>
                  </a:ext>
                </a:extLst>
              </p:cNvPr>
              <p:cNvSpPr/>
              <p:nvPr/>
            </p:nvSpPr>
            <p:spPr>
              <a:xfrm>
                <a:off x="5405544" y="954393"/>
                <a:ext cx="35482" cy="178290"/>
              </a:xfrm>
              <a:custGeom>
                <a:avLst/>
                <a:gdLst/>
                <a:ahLst/>
                <a:cxnLst/>
                <a:rect l="l" t="t" r="r" b="b"/>
                <a:pathLst>
                  <a:path w="444" h="2231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43" y="321"/>
                      <a:pt x="110" y="1080"/>
                      <a:pt x="30" y="1733"/>
                    </a:cubicBezTo>
                    <a:cubicBezTo>
                      <a:pt x="1" y="1974"/>
                      <a:pt x="68" y="2134"/>
                      <a:pt x="203" y="2230"/>
                    </a:cubicBezTo>
                    <a:cubicBezTo>
                      <a:pt x="443" y="1240"/>
                      <a:pt x="321" y="52"/>
                      <a:pt x="321" y="52"/>
                    </a:cubicBezTo>
                    <a:cubicBezTo>
                      <a:pt x="216" y="26"/>
                      <a:pt x="110" y="13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6" name="Google Shape;3296;p28">
                <a:extLst>
                  <a:ext uri="{FF2B5EF4-FFF2-40B4-BE49-F238E27FC236}">
                    <a16:creationId xmlns:a16="http://schemas.microsoft.com/office/drawing/2014/main" id="{AD5484DB-1AFA-28CD-4B92-46A858A13205}"/>
                  </a:ext>
                </a:extLst>
              </p:cNvPr>
              <p:cNvSpPr/>
              <p:nvPr/>
            </p:nvSpPr>
            <p:spPr>
              <a:xfrm>
                <a:off x="5373579" y="1023439"/>
                <a:ext cx="36441" cy="19579"/>
              </a:xfrm>
              <a:custGeom>
                <a:avLst/>
                <a:gdLst/>
                <a:ahLst/>
                <a:cxnLst/>
                <a:rect l="l" t="t" r="r" b="b"/>
                <a:pathLst>
                  <a:path w="456" h="245" extrusionOk="0">
                    <a:moveTo>
                      <a:pt x="336" y="1"/>
                    </a:moveTo>
                    <a:cubicBezTo>
                      <a:pt x="193" y="1"/>
                      <a:pt x="95" y="36"/>
                      <a:pt x="17" y="69"/>
                    </a:cubicBezTo>
                    <a:cubicBezTo>
                      <a:pt x="1" y="85"/>
                      <a:pt x="1" y="97"/>
                      <a:pt x="1" y="123"/>
                    </a:cubicBezTo>
                    <a:cubicBezTo>
                      <a:pt x="1" y="165"/>
                      <a:pt x="17" y="203"/>
                      <a:pt x="42" y="245"/>
                    </a:cubicBezTo>
                    <a:cubicBezTo>
                      <a:pt x="190" y="245"/>
                      <a:pt x="337" y="245"/>
                      <a:pt x="443" y="178"/>
                    </a:cubicBezTo>
                    <a:cubicBezTo>
                      <a:pt x="455" y="165"/>
                      <a:pt x="455" y="136"/>
                      <a:pt x="455" y="123"/>
                    </a:cubicBezTo>
                    <a:cubicBezTo>
                      <a:pt x="455" y="69"/>
                      <a:pt x="443" y="30"/>
                      <a:pt x="417" y="5"/>
                    </a:cubicBezTo>
                    <a:cubicBezTo>
                      <a:pt x="388" y="2"/>
                      <a:pt x="362" y="1"/>
                      <a:pt x="336" y="1"/>
                    </a:cubicBezTo>
                    <a:close/>
                  </a:path>
                </a:pathLst>
              </a:custGeom>
              <a:solidFill>
                <a:srgbClr val="A1054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7" name="Google Shape;3297;p28">
                <a:extLst>
                  <a:ext uri="{FF2B5EF4-FFF2-40B4-BE49-F238E27FC236}">
                    <a16:creationId xmlns:a16="http://schemas.microsoft.com/office/drawing/2014/main" id="{F835D393-A746-480C-49AA-5ED4C8643B95}"/>
                  </a:ext>
                </a:extLst>
              </p:cNvPr>
              <p:cNvSpPr/>
              <p:nvPr/>
            </p:nvSpPr>
            <p:spPr>
              <a:xfrm>
                <a:off x="5359833" y="988596"/>
                <a:ext cx="62973" cy="18061"/>
              </a:xfrm>
              <a:custGeom>
                <a:avLst/>
                <a:gdLst/>
                <a:ahLst/>
                <a:cxnLst/>
                <a:rect l="l" t="t" r="r" b="b"/>
                <a:pathLst>
                  <a:path w="788" h="226" extrusionOk="0">
                    <a:moveTo>
                      <a:pt x="268" y="1"/>
                    </a:moveTo>
                    <a:cubicBezTo>
                      <a:pt x="214" y="1"/>
                      <a:pt x="155" y="4"/>
                      <a:pt x="92" y="11"/>
                    </a:cubicBezTo>
                    <a:cubicBezTo>
                      <a:pt x="54" y="11"/>
                      <a:pt x="28" y="53"/>
                      <a:pt x="12" y="91"/>
                    </a:cubicBezTo>
                    <a:cubicBezTo>
                      <a:pt x="1" y="152"/>
                      <a:pt x="54" y="202"/>
                      <a:pt x="105" y="202"/>
                    </a:cubicBezTo>
                    <a:cubicBezTo>
                      <a:pt x="110" y="202"/>
                      <a:pt x="116" y="202"/>
                      <a:pt x="121" y="200"/>
                    </a:cubicBezTo>
                    <a:cubicBezTo>
                      <a:pt x="187" y="186"/>
                      <a:pt x="280" y="172"/>
                      <a:pt x="393" y="172"/>
                    </a:cubicBezTo>
                    <a:cubicBezTo>
                      <a:pt x="506" y="172"/>
                      <a:pt x="640" y="186"/>
                      <a:pt x="788" y="226"/>
                    </a:cubicBezTo>
                    <a:cubicBezTo>
                      <a:pt x="766" y="121"/>
                      <a:pt x="595" y="1"/>
                      <a:pt x="268" y="1"/>
                    </a:cubicBezTo>
                    <a:close/>
                  </a:path>
                </a:pathLst>
              </a:custGeom>
              <a:solidFill>
                <a:srgbClr val="A1054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8" name="Google Shape;3298;p28">
                <a:extLst>
                  <a:ext uri="{FF2B5EF4-FFF2-40B4-BE49-F238E27FC236}">
                    <a16:creationId xmlns:a16="http://schemas.microsoft.com/office/drawing/2014/main" id="{EED37F3F-5E8C-CEB1-76BC-27D1B7DF69F8}"/>
                  </a:ext>
                </a:extLst>
              </p:cNvPr>
              <p:cNvSpPr/>
              <p:nvPr/>
            </p:nvSpPr>
            <p:spPr>
              <a:xfrm>
                <a:off x="5262738" y="1022959"/>
                <a:ext cx="63053" cy="19739"/>
              </a:xfrm>
              <a:custGeom>
                <a:avLst/>
                <a:gdLst/>
                <a:ahLst/>
                <a:cxnLst/>
                <a:rect l="l" t="t" r="r" b="b"/>
                <a:pathLst>
                  <a:path w="789" h="247" extrusionOk="0">
                    <a:moveTo>
                      <a:pt x="241" y="1"/>
                    </a:moveTo>
                    <a:cubicBezTo>
                      <a:pt x="170" y="1"/>
                      <a:pt x="90" y="8"/>
                      <a:pt x="0" y="23"/>
                    </a:cubicBezTo>
                    <a:cubicBezTo>
                      <a:pt x="94" y="209"/>
                      <a:pt x="286" y="246"/>
                      <a:pt x="502" y="246"/>
                    </a:cubicBezTo>
                    <a:cubicBezTo>
                      <a:pt x="595" y="246"/>
                      <a:pt x="692" y="240"/>
                      <a:pt x="788" y="235"/>
                    </a:cubicBezTo>
                    <a:cubicBezTo>
                      <a:pt x="788" y="235"/>
                      <a:pt x="662" y="1"/>
                      <a:pt x="24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9" name="Google Shape;3299;p28">
                <a:extLst>
                  <a:ext uri="{FF2B5EF4-FFF2-40B4-BE49-F238E27FC236}">
                    <a16:creationId xmlns:a16="http://schemas.microsoft.com/office/drawing/2014/main" id="{446249B3-CBEB-81C4-22A2-6BC902DD8C27}"/>
                  </a:ext>
                </a:extLst>
              </p:cNvPr>
              <p:cNvSpPr/>
              <p:nvPr/>
            </p:nvSpPr>
            <p:spPr>
              <a:xfrm>
                <a:off x="5275524" y="1023439"/>
                <a:ext cx="35402" cy="19579"/>
              </a:xfrm>
              <a:custGeom>
                <a:avLst/>
                <a:gdLst/>
                <a:ahLst/>
                <a:cxnLst/>
                <a:rect l="l" t="t" r="r" b="b"/>
                <a:pathLst>
                  <a:path w="443" h="245" extrusionOk="0">
                    <a:moveTo>
                      <a:pt x="108" y="1"/>
                    </a:moveTo>
                    <a:cubicBezTo>
                      <a:pt x="82" y="1"/>
                      <a:pt x="55" y="2"/>
                      <a:pt x="26" y="5"/>
                    </a:cubicBezTo>
                    <a:cubicBezTo>
                      <a:pt x="13" y="30"/>
                      <a:pt x="1" y="69"/>
                      <a:pt x="1" y="123"/>
                    </a:cubicBezTo>
                    <a:lnTo>
                      <a:pt x="1" y="178"/>
                    </a:lnTo>
                    <a:cubicBezTo>
                      <a:pt x="122" y="245"/>
                      <a:pt x="254" y="245"/>
                      <a:pt x="414" y="245"/>
                    </a:cubicBezTo>
                    <a:cubicBezTo>
                      <a:pt x="427" y="203"/>
                      <a:pt x="443" y="165"/>
                      <a:pt x="443" y="123"/>
                    </a:cubicBezTo>
                    <a:lnTo>
                      <a:pt x="443" y="69"/>
                    </a:lnTo>
                    <a:cubicBezTo>
                      <a:pt x="361" y="36"/>
                      <a:pt x="254" y="1"/>
                      <a:pt x="108" y="1"/>
                    </a:cubicBezTo>
                    <a:close/>
                  </a:path>
                </a:pathLst>
              </a:custGeom>
              <a:solidFill>
                <a:srgbClr val="A1054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0" name="Google Shape;3300;p28">
                <a:extLst>
                  <a:ext uri="{FF2B5EF4-FFF2-40B4-BE49-F238E27FC236}">
                    <a16:creationId xmlns:a16="http://schemas.microsoft.com/office/drawing/2014/main" id="{F9AF19BF-5413-136F-C0E5-7D8E378127A0}"/>
                  </a:ext>
                </a:extLst>
              </p:cNvPr>
              <p:cNvSpPr/>
              <p:nvPr/>
            </p:nvSpPr>
            <p:spPr>
              <a:xfrm>
                <a:off x="5262738" y="988596"/>
                <a:ext cx="61934" cy="18061"/>
              </a:xfrm>
              <a:custGeom>
                <a:avLst/>
                <a:gdLst/>
                <a:ahLst/>
                <a:cxnLst/>
                <a:rect l="l" t="t" r="r" b="b"/>
                <a:pathLst>
                  <a:path w="775" h="226" extrusionOk="0">
                    <a:moveTo>
                      <a:pt x="507" y="1"/>
                    </a:moveTo>
                    <a:cubicBezTo>
                      <a:pt x="180" y="1"/>
                      <a:pt x="11" y="121"/>
                      <a:pt x="0" y="226"/>
                    </a:cubicBezTo>
                    <a:cubicBezTo>
                      <a:pt x="141" y="186"/>
                      <a:pt x="275" y="172"/>
                      <a:pt x="388" y="172"/>
                    </a:cubicBezTo>
                    <a:cubicBezTo>
                      <a:pt x="502" y="172"/>
                      <a:pt x="595" y="186"/>
                      <a:pt x="654" y="200"/>
                    </a:cubicBezTo>
                    <a:cubicBezTo>
                      <a:pt x="661" y="202"/>
                      <a:pt x="667" y="202"/>
                      <a:pt x="673" y="202"/>
                    </a:cubicBezTo>
                    <a:cubicBezTo>
                      <a:pt x="731" y="202"/>
                      <a:pt x="774" y="152"/>
                      <a:pt x="763" y="91"/>
                    </a:cubicBezTo>
                    <a:cubicBezTo>
                      <a:pt x="763" y="53"/>
                      <a:pt x="721" y="11"/>
                      <a:pt x="683" y="11"/>
                    </a:cubicBezTo>
                    <a:cubicBezTo>
                      <a:pt x="620" y="4"/>
                      <a:pt x="561" y="1"/>
                      <a:pt x="507" y="1"/>
                    </a:cubicBezTo>
                    <a:close/>
                  </a:path>
                </a:pathLst>
              </a:custGeom>
              <a:solidFill>
                <a:srgbClr val="A1054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1" name="Google Shape;3301;p28">
                <a:extLst>
                  <a:ext uri="{FF2B5EF4-FFF2-40B4-BE49-F238E27FC236}">
                    <a16:creationId xmlns:a16="http://schemas.microsoft.com/office/drawing/2014/main" id="{1D6A3007-7B57-89F9-2B8F-3B89124B2A33}"/>
                  </a:ext>
                </a:extLst>
              </p:cNvPr>
              <p:cNvSpPr/>
              <p:nvPr/>
            </p:nvSpPr>
            <p:spPr>
              <a:xfrm>
                <a:off x="5603970" y="1278523"/>
                <a:ext cx="130421" cy="463187"/>
              </a:xfrm>
              <a:custGeom>
                <a:avLst/>
                <a:gdLst/>
                <a:ahLst/>
                <a:cxnLst/>
                <a:rect l="l" t="t" r="r" b="b"/>
                <a:pathLst>
                  <a:path w="1632" h="5796" extrusionOk="0">
                    <a:moveTo>
                      <a:pt x="1" y="0"/>
                    </a:moveTo>
                    <a:lnTo>
                      <a:pt x="1" y="5728"/>
                    </a:lnTo>
                    <a:lnTo>
                      <a:pt x="203" y="5795"/>
                    </a:lnTo>
                    <a:lnTo>
                      <a:pt x="1631" y="5420"/>
                    </a:lnTo>
                    <a:lnTo>
                      <a:pt x="1631" y="2579"/>
                    </a:lnTo>
                    <a:cubicBezTo>
                      <a:pt x="1631" y="1682"/>
                      <a:pt x="1189" y="830"/>
                      <a:pt x="443" y="308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2" name="Google Shape;3302;p28">
                <a:extLst>
                  <a:ext uri="{FF2B5EF4-FFF2-40B4-BE49-F238E27FC236}">
                    <a16:creationId xmlns:a16="http://schemas.microsoft.com/office/drawing/2014/main" id="{D22CED78-5B71-6BA6-12A8-88CE654906AA}"/>
                  </a:ext>
                </a:extLst>
              </p:cNvPr>
              <p:cNvSpPr/>
              <p:nvPr/>
            </p:nvSpPr>
            <p:spPr>
              <a:xfrm>
                <a:off x="5251950" y="1042938"/>
                <a:ext cx="181647" cy="190837"/>
              </a:xfrm>
              <a:custGeom>
                <a:avLst/>
                <a:gdLst/>
                <a:ahLst/>
                <a:cxnLst/>
                <a:rect l="l" t="t" r="r" b="b"/>
                <a:pathLst>
                  <a:path w="2273" h="2388" extrusionOk="0">
                    <a:moveTo>
                      <a:pt x="2272" y="1"/>
                    </a:moveTo>
                    <a:cubicBezTo>
                      <a:pt x="2230" y="174"/>
                      <a:pt x="2045" y="773"/>
                      <a:pt x="1138" y="786"/>
                    </a:cubicBezTo>
                    <a:cubicBezTo>
                      <a:pt x="215" y="773"/>
                      <a:pt x="30" y="174"/>
                      <a:pt x="1" y="1"/>
                    </a:cubicBezTo>
                    <a:lnTo>
                      <a:pt x="1" y="1"/>
                    </a:lnTo>
                    <a:cubicBezTo>
                      <a:pt x="42" y="946"/>
                      <a:pt x="257" y="2202"/>
                      <a:pt x="1138" y="2387"/>
                    </a:cubicBezTo>
                    <a:cubicBezTo>
                      <a:pt x="2003" y="2202"/>
                      <a:pt x="2230" y="946"/>
                      <a:pt x="2272" y="1"/>
                    </a:cubicBezTo>
                    <a:close/>
                  </a:path>
                </a:pathLst>
              </a:custGeom>
              <a:solidFill>
                <a:srgbClr val="2841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3" name="Google Shape;3303;p28">
                <a:extLst>
                  <a:ext uri="{FF2B5EF4-FFF2-40B4-BE49-F238E27FC236}">
                    <a16:creationId xmlns:a16="http://schemas.microsoft.com/office/drawing/2014/main" id="{651B10B9-D140-CFB6-513D-431B21E94332}"/>
                  </a:ext>
                </a:extLst>
              </p:cNvPr>
              <p:cNvSpPr/>
              <p:nvPr/>
            </p:nvSpPr>
            <p:spPr>
              <a:xfrm>
                <a:off x="5342892" y="1042938"/>
                <a:ext cx="90704" cy="190837"/>
              </a:xfrm>
              <a:custGeom>
                <a:avLst/>
                <a:gdLst/>
                <a:ahLst/>
                <a:cxnLst/>
                <a:rect l="l" t="t" r="r" b="b"/>
                <a:pathLst>
                  <a:path w="1135" h="2388" extrusionOk="0">
                    <a:moveTo>
                      <a:pt x="1134" y="1"/>
                    </a:moveTo>
                    <a:cubicBezTo>
                      <a:pt x="1134" y="1"/>
                      <a:pt x="1041" y="747"/>
                      <a:pt x="561" y="1253"/>
                    </a:cubicBezTo>
                    <a:cubicBezTo>
                      <a:pt x="64" y="1763"/>
                      <a:pt x="0" y="2189"/>
                      <a:pt x="0" y="2387"/>
                    </a:cubicBezTo>
                    <a:cubicBezTo>
                      <a:pt x="865" y="2202"/>
                      <a:pt x="1092" y="946"/>
                      <a:pt x="113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4" name="Google Shape;3304;p28">
                <a:extLst>
                  <a:ext uri="{FF2B5EF4-FFF2-40B4-BE49-F238E27FC236}">
                    <a16:creationId xmlns:a16="http://schemas.microsoft.com/office/drawing/2014/main" id="{657420FB-72AD-D6E0-ABA9-5ED5BC793CD7}"/>
                  </a:ext>
                </a:extLst>
              </p:cNvPr>
              <p:cNvSpPr/>
              <p:nvPr/>
            </p:nvSpPr>
            <p:spPr>
              <a:xfrm>
                <a:off x="5251950" y="1042938"/>
                <a:ext cx="91023" cy="190837"/>
              </a:xfrm>
              <a:custGeom>
                <a:avLst/>
                <a:gdLst/>
                <a:ahLst/>
                <a:cxnLst/>
                <a:rect l="l" t="t" r="r" b="b"/>
                <a:pathLst>
                  <a:path w="1139" h="2388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42" y="946"/>
                      <a:pt x="257" y="2202"/>
                      <a:pt x="1138" y="2387"/>
                    </a:cubicBezTo>
                    <a:cubicBezTo>
                      <a:pt x="1138" y="2189"/>
                      <a:pt x="1058" y="1763"/>
                      <a:pt x="577" y="1253"/>
                    </a:cubicBezTo>
                    <a:cubicBezTo>
                      <a:pt x="81" y="747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522C6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5" name="Google Shape;3305;p28">
                <a:extLst>
                  <a:ext uri="{FF2B5EF4-FFF2-40B4-BE49-F238E27FC236}">
                    <a16:creationId xmlns:a16="http://schemas.microsoft.com/office/drawing/2014/main" id="{6654EDF0-D3B4-175A-AC8B-B3EDA09DE864}"/>
                  </a:ext>
                </a:extLst>
              </p:cNvPr>
              <p:cNvSpPr/>
              <p:nvPr/>
            </p:nvSpPr>
            <p:spPr>
              <a:xfrm>
                <a:off x="5176431" y="1164486"/>
                <a:ext cx="332926" cy="221844"/>
              </a:xfrm>
              <a:custGeom>
                <a:avLst/>
                <a:gdLst/>
                <a:ahLst/>
                <a:cxnLst/>
                <a:rect l="l" t="t" r="r" b="b"/>
                <a:pathLst>
                  <a:path w="4166" h="2776" extrusionOk="0">
                    <a:moveTo>
                      <a:pt x="1039" y="0"/>
                    </a:moveTo>
                    <a:cubicBezTo>
                      <a:pt x="832" y="0"/>
                      <a:pt x="102" y="40"/>
                      <a:pt x="1" y="601"/>
                    </a:cubicBezTo>
                    <a:cubicBezTo>
                      <a:pt x="1426" y="2430"/>
                      <a:pt x="2003" y="2737"/>
                      <a:pt x="2083" y="2776"/>
                    </a:cubicBezTo>
                    <a:cubicBezTo>
                      <a:pt x="2147" y="2737"/>
                      <a:pt x="2737" y="2430"/>
                      <a:pt x="4165" y="601"/>
                    </a:cubicBezTo>
                    <a:cubicBezTo>
                      <a:pt x="4061" y="40"/>
                      <a:pt x="3331" y="0"/>
                      <a:pt x="3124" y="0"/>
                    </a:cubicBezTo>
                    <a:cubicBezTo>
                      <a:pt x="3090" y="0"/>
                      <a:pt x="3070" y="1"/>
                      <a:pt x="3070" y="1"/>
                    </a:cubicBezTo>
                    <a:lnTo>
                      <a:pt x="3070" y="322"/>
                    </a:lnTo>
                    <a:lnTo>
                      <a:pt x="3365" y="322"/>
                    </a:lnTo>
                    <a:lnTo>
                      <a:pt x="2083" y="1856"/>
                    </a:lnTo>
                    <a:lnTo>
                      <a:pt x="802" y="322"/>
                    </a:lnTo>
                    <a:lnTo>
                      <a:pt x="1093" y="322"/>
                    </a:lnTo>
                    <a:lnTo>
                      <a:pt x="1093" y="1"/>
                    </a:lnTo>
                    <a:cubicBezTo>
                      <a:pt x="1093" y="1"/>
                      <a:pt x="1073" y="0"/>
                      <a:pt x="1039" y="0"/>
                    </a:cubicBezTo>
                    <a:close/>
                  </a:path>
                </a:pathLst>
              </a:custGeom>
              <a:solidFill>
                <a:srgbClr val="FF247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6" name="Google Shape;3306;p28">
                <a:extLst>
                  <a:ext uri="{FF2B5EF4-FFF2-40B4-BE49-F238E27FC236}">
                    <a16:creationId xmlns:a16="http://schemas.microsoft.com/office/drawing/2014/main" id="{82BF60D8-FF71-923F-14FD-E8161534DE3B}"/>
                  </a:ext>
                </a:extLst>
              </p:cNvPr>
              <p:cNvSpPr/>
              <p:nvPr/>
            </p:nvSpPr>
            <p:spPr>
              <a:xfrm>
                <a:off x="5342892" y="1205962"/>
                <a:ext cx="137853" cy="140970"/>
              </a:xfrm>
              <a:custGeom>
                <a:avLst/>
                <a:gdLst/>
                <a:ahLst/>
                <a:cxnLst/>
                <a:rect l="l" t="t" r="r" b="b"/>
                <a:pathLst>
                  <a:path w="1725" h="1764" extrusionOk="0">
                    <a:moveTo>
                      <a:pt x="1501" y="1"/>
                    </a:moveTo>
                    <a:cubicBezTo>
                      <a:pt x="1498" y="1"/>
                      <a:pt x="1496" y="1"/>
                      <a:pt x="1493" y="1"/>
                    </a:cubicBezTo>
                    <a:cubicBezTo>
                      <a:pt x="1227" y="56"/>
                      <a:pt x="0" y="1763"/>
                      <a:pt x="0" y="1763"/>
                    </a:cubicBezTo>
                    <a:cubicBezTo>
                      <a:pt x="0" y="1763"/>
                      <a:pt x="1725" y="1"/>
                      <a:pt x="1501" y="1"/>
                    </a:cubicBezTo>
                    <a:close/>
                  </a:path>
                </a:pathLst>
              </a:custGeom>
              <a:solidFill>
                <a:srgbClr val="4B032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7" name="Google Shape;3307;p28">
                <a:extLst>
                  <a:ext uri="{FF2B5EF4-FFF2-40B4-BE49-F238E27FC236}">
                    <a16:creationId xmlns:a16="http://schemas.microsoft.com/office/drawing/2014/main" id="{1A028234-BBCD-8921-6A79-DD0E628A27FD}"/>
                  </a:ext>
                </a:extLst>
              </p:cNvPr>
              <p:cNvSpPr/>
              <p:nvPr/>
            </p:nvSpPr>
            <p:spPr>
              <a:xfrm>
                <a:off x="5203761" y="1205962"/>
                <a:ext cx="139212" cy="140970"/>
              </a:xfrm>
              <a:custGeom>
                <a:avLst/>
                <a:gdLst/>
                <a:ahLst/>
                <a:cxnLst/>
                <a:rect l="l" t="t" r="r" b="b"/>
                <a:pathLst>
                  <a:path w="1742" h="1764" extrusionOk="0">
                    <a:moveTo>
                      <a:pt x="224" y="1"/>
                    </a:moveTo>
                    <a:cubicBezTo>
                      <a:pt x="0" y="1"/>
                      <a:pt x="1741" y="1763"/>
                      <a:pt x="1741" y="1763"/>
                    </a:cubicBezTo>
                    <a:cubicBezTo>
                      <a:pt x="1741" y="1763"/>
                      <a:pt x="511" y="56"/>
                      <a:pt x="232" y="1"/>
                    </a:cubicBezTo>
                    <a:cubicBezTo>
                      <a:pt x="229" y="1"/>
                      <a:pt x="227" y="1"/>
                      <a:pt x="224" y="1"/>
                    </a:cubicBezTo>
                    <a:close/>
                  </a:path>
                </a:pathLst>
              </a:custGeom>
              <a:solidFill>
                <a:srgbClr val="4B032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8" name="Google Shape;3308;p28">
                <a:extLst>
                  <a:ext uri="{FF2B5EF4-FFF2-40B4-BE49-F238E27FC236}">
                    <a16:creationId xmlns:a16="http://schemas.microsoft.com/office/drawing/2014/main" id="{97D9B265-A23E-3CE0-B90E-F63326714297}"/>
                  </a:ext>
                </a:extLst>
              </p:cNvPr>
              <p:cNvSpPr/>
              <p:nvPr/>
            </p:nvSpPr>
            <p:spPr>
              <a:xfrm>
                <a:off x="5507994" y="1236009"/>
                <a:ext cx="226399" cy="431941"/>
              </a:xfrm>
              <a:custGeom>
                <a:avLst/>
                <a:gdLst/>
                <a:ahLst/>
                <a:cxnLst/>
                <a:rect l="l" t="t" r="r" b="b"/>
                <a:pathLst>
                  <a:path w="2833" h="5405" extrusionOk="0">
                    <a:moveTo>
                      <a:pt x="430" y="0"/>
                    </a:moveTo>
                    <a:cubicBezTo>
                      <a:pt x="350" y="106"/>
                      <a:pt x="0" y="628"/>
                      <a:pt x="375" y="1041"/>
                    </a:cubicBezTo>
                    <a:cubicBezTo>
                      <a:pt x="788" y="1493"/>
                      <a:pt x="2272" y="2188"/>
                      <a:pt x="2272" y="2951"/>
                    </a:cubicBezTo>
                    <a:cubicBezTo>
                      <a:pt x="2272" y="3697"/>
                      <a:pt x="2284" y="4924"/>
                      <a:pt x="2284" y="4924"/>
                    </a:cubicBezTo>
                    <a:lnTo>
                      <a:pt x="2832" y="5405"/>
                    </a:lnTo>
                    <a:lnTo>
                      <a:pt x="2832" y="3111"/>
                    </a:lnTo>
                    <a:cubicBezTo>
                      <a:pt x="2832" y="2214"/>
                      <a:pt x="2390" y="1362"/>
                      <a:pt x="1644" y="840"/>
                    </a:cubicBezTo>
                    <a:lnTo>
                      <a:pt x="430" y="0"/>
                    </a:lnTo>
                    <a:close/>
                  </a:path>
                </a:pathLst>
              </a:custGeom>
              <a:solidFill>
                <a:srgbClr val="A1054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9" name="Google Shape;3309;p28">
                <a:extLst>
                  <a:ext uri="{FF2B5EF4-FFF2-40B4-BE49-F238E27FC236}">
                    <a16:creationId xmlns:a16="http://schemas.microsoft.com/office/drawing/2014/main" id="{DBD29639-FCB3-81E3-98CE-1673A794E125}"/>
                  </a:ext>
                </a:extLst>
              </p:cNvPr>
              <p:cNvSpPr/>
              <p:nvPr/>
            </p:nvSpPr>
            <p:spPr>
              <a:xfrm>
                <a:off x="4951153" y="1236009"/>
                <a:ext cx="226399" cy="431941"/>
              </a:xfrm>
              <a:custGeom>
                <a:avLst/>
                <a:gdLst/>
                <a:ahLst/>
                <a:cxnLst/>
                <a:rect l="l" t="t" r="r" b="b"/>
                <a:pathLst>
                  <a:path w="2833" h="5405" extrusionOk="0">
                    <a:moveTo>
                      <a:pt x="2403" y="0"/>
                    </a:moveTo>
                    <a:lnTo>
                      <a:pt x="1176" y="840"/>
                    </a:lnTo>
                    <a:cubicBezTo>
                      <a:pt x="443" y="1362"/>
                      <a:pt x="1" y="2214"/>
                      <a:pt x="1" y="3111"/>
                    </a:cubicBezTo>
                    <a:lnTo>
                      <a:pt x="1" y="5405"/>
                    </a:lnTo>
                    <a:lnTo>
                      <a:pt x="548" y="4924"/>
                    </a:lnTo>
                    <a:cubicBezTo>
                      <a:pt x="548" y="4924"/>
                      <a:pt x="561" y="3697"/>
                      <a:pt x="561" y="2951"/>
                    </a:cubicBezTo>
                    <a:cubicBezTo>
                      <a:pt x="561" y="2188"/>
                      <a:pt x="2045" y="1493"/>
                      <a:pt x="2458" y="1041"/>
                    </a:cubicBezTo>
                    <a:cubicBezTo>
                      <a:pt x="2833" y="628"/>
                      <a:pt x="2483" y="106"/>
                      <a:pt x="2403" y="0"/>
                    </a:cubicBezTo>
                    <a:close/>
                  </a:path>
                </a:pathLst>
              </a:custGeom>
              <a:solidFill>
                <a:srgbClr val="A1054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0" name="Google Shape;3310;p28">
                <a:extLst>
                  <a:ext uri="{FF2B5EF4-FFF2-40B4-BE49-F238E27FC236}">
                    <a16:creationId xmlns:a16="http://schemas.microsoft.com/office/drawing/2014/main" id="{3446FD79-AAC5-A85B-4E68-5E3D4AD5AC83}"/>
                  </a:ext>
                </a:extLst>
              </p:cNvPr>
              <p:cNvSpPr/>
              <p:nvPr/>
            </p:nvSpPr>
            <p:spPr>
              <a:xfrm>
                <a:off x="5080454" y="1539841"/>
                <a:ext cx="523603" cy="299921"/>
              </a:xfrm>
              <a:custGeom>
                <a:avLst/>
                <a:gdLst/>
                <a:ahLst/>
                <a:cxnLst/>
                <a:rect l="l" t="t" r="r" b="b"/>
                <a:pathLst>
                  <a:path w="6552" h="3753" extrusionOk="0">
                    <a:moveTo>
                      <a:pt x="2509" y="1"/>
                    </a:moveTo>
                    <a:lnTo>
                      <a:pt x="359" y="456"/>
                    </a:lnTo>
                    <a:lnTo>
                      <a:pt x="0" y="2391"/>
                    </a:lnTo>
                    <a:lnTo>
                      <a:pt x="0" y="3752"/>
                    </a:lnTo>
                    <a:cubicBezTo>
                      <a:pt x="0" y="3752"/>
                      <a:pt x="519" y="3057"/>
                      <a:pt x="865" y="2458"/>
                    </a:cubicBezTo>
                    <a:cubicBezTo>
                      <a:pt x="1202" y="1856"/>
                      <a:pt x="1227" y="1295"/>
                      <a:pt x="1227" y="1295"/>
                    </a:cubicBezTo>
                    <a:lnTo>
                      <a:pt x="1586" y="1164"/>
                    </a:lnTo>
                    <a:cubicBezTo>
                      <a:pt x="1948" y="1029"/>
                      <a:pt x="2269" y="481"/>
                      <a:pt x="2269" y="481"/>
                    </a:cubicBezTo>
                    <a:lnTo>
                      <a:pt x="4284" y="481"/>
                    </a:lnTo>
                    <a:cubicBezTo>
                      <a:pt x="4284" y="481"/>
                      <a:pt x="4617" y="1029"/>
                      <a:pt x="4966" y="1164"/>
                    </a:cubicBezTo>
                    <a:lnTo>
                      <a:pt x="5325" y="1295"/>
                    </a:lnTo>
                    <a:cubicBezTo>
                      <a:pt x="5325" y="1295"/>
                      <a:pt x="5350" y="1856"/>
                      <a:pt x="5700" y="2458"/>
                    </a:cubicBezTo>
                    <a:cubicBezTo>
                      <a:pt x="6033" y="3057"/>
                      <a:pt x="6552" y="3752"/>
                      <a:pt x="6552" y="3752"/>
                    </a:cubicBezTo>
                    <a:lnTo>
                      <a:pt x="6552" y="2391"/>
                    </a:lnTo>
                    <a:lnTo>
                      <a:pt x="6193" y="456"/>
                    </a:lnTo>
                    <a:lnTo>
                      <a:pt x="4043" y="1"/>
                    </a:lnTo>
                    <a:lnTo>
                      <a:pt x="3284" y="94"/>
                    </a:lnTo>
                    <a:lnTo>
                      <a:pt x="2509" y="1"/>
                    </a:lnTo>
                    <a:close/>
                  </a:path>
                </a:pathLst>
              </a:custGeom>
              <a:solidFill>
                <a:srgbClr val="A1054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1" name="Google Shape;3311;p28">
                <a:extLst>
                  <a:ext uri="{FF2B5EF4-FFF2-40B4-BE49-F238E27FC236}">
                    <a16:creationId xmlns:a16="http://schemas.microsoft.com/office/drawing/2014/main" id="{0CCB1C71-FE42-68B8-104D-8A3D3ED03270}"/>
                  </a:ext>
                </a:extLst>
              </p:cNvPr>
              <p:cNvSpPr/>
              <p:nvPr/>
            </p:nvSpPr>
            <p:spPr>
              <a:xfrm>
                <a:off x="5218945" y="1440828"/>
                <a:ext cx="65131" cy="14864"/>
              </a:xfrm>
              <a:custGeom>
                <a:avLst/>
                <a:gdLst/>
                <a:ahLst/>
                <a:cxnLst/>
                <a:rect l="l" t="t" r="r" b="b"/>
                <a:pathLst>
                  <a:path w="815" h="186" extrusionOk="0">
                    <a:moveTo>
                      <a:pt x="93" y="0"/>
                    </a:moveTo>
                    <a:cubicBezTo>
                      <a:pt x="42" y="0"/>
                      <a:pt x="1" y="51"/>
                      <a:pt x="1" y="93"/>
                    </a:cubicBezTo>
                    <a:cubicBezTo>
                      <a:pt x="1" y="147"/>
                      <a:pt x="42" y="186"/>
                      <a:pt x="93" y="186"/>
                    </a:cubicBezTo>
                    <a:lnTo>
                      <a:pt x="734" y="186"/>
                    </a:lnTo>
                    <a:cubicBezTo>
                      <a:pt x="776" y="186"/>
                      <a:pt x="814" y="147"/>
                      <a:pt x="814" y="93"/>
                    </a:cubicBezTo>
                    <a:cubicBezTo>
                      <a:pt x="814" y="51"/>
                      <a:pt x="776" y="0"/>
                      <a:pt x="734" y="0"/>
                    </a:cubicBezTo>
                    <a:close/>
                  </a:path>
                </a:pathLst>
              </a:custGeom>
              <a:solidFill>
                <a:srgbClr val="A1054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2" name="Google Shape;3312;p28">
                <a:extLst>
                  <a:ext uri="{FF2B5EF4-FFF2-40B4-BE49-F238E27FC236}">
                    <a16:creationId xmlns:a16="http://schemas.microsoft.com/office/drawing/2014/main" id="{200322D9-418B-C7E5-3D29-C850933FA884}"/>
                  </a:ext>
                </a:extLst>
              </p:cNvPr>
              <p:cNvSpPr/>
              <p:nvPr/>
            </p:nvSpPr>
            <p:spPr>
              <a:xfrm>
                <a:off x="5171077" y="1475830"/>
                <a:ext cx="343395" cy="84310"/>
              </a:xfrm>
              <a:custGeom>
                <a:avLst/>
                <a:gdLst/>
                <a:ahLst/>
                <a:cxnLst/>
                <a:rect l="l" t="t" r="r" b="b"/>
                <a:pathLst>
                  <a:path w="4297" h="1055" extrusionOk="0">
                    <a:moveTo>
                      <a:pt x="1" y="1"/>
                    </a:moveTo>
                    <a:lnTo>
                      <a:pt x="1" y="1055"/>
                    </a:lnTo>
                    <a:lnTo>
                      <a:pt x="4296" y="1055"/>
                    </a:lnTo>
                    <a:lnTo>
                      <a:pt x="4296" y="1"/>
                    </a:lnTo>
                    <a:close/>
                  </a:path>
                </a:pathLst>
              </a:custGeom>
              <a:solidFill>
                <a:srgbClr val="2841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3" name="Google Shape;3313;p28">
                <a:extLst>
                  <a:ext uri="{FF2B5EF4-FFF2-40B4-BE49-F238E27FC236}">
                    <a16:creationId xmlns:a16="http://schemas.microsoft.com/office/drawing/2014/main" id="{F7A32251-4915-6E66-5875-57E4A6F7DCBE}"/>
                  </a:ext>
                </a:extLst>
              </p:cNvPr>
              <p:cNvSpPr/>
              <p:nvPr/>
            </p:nvSpPr>
            <p:spPr>
              <a:xfrm>
                <a:off x="5184902" y="1487658"/>
                <a:ext cx="126026" cy="25653"/>
              </a:xfrm>
              <a:custGeom>
                <a:avLst/>
                <a:gdLst/>
                <a:ahLst/>
                <a:cxnLst/>
                <a:rect l="l" t="t" r="r" b="b"/>
                <a:pathLst>
                  <a:path w="1577" h="321" extrusionOk="0">
                    <a:moveTo>
                      <a:pt x="161" y="0"/>
                    </a:moveTo>
                    <a:cubicBezTo>
                      <a:pt x="81" y="0"/>
                      <a:pt x="0" y="68"/>
                      <a:pt x="0" y="161"/>
                    </a:cubicBezTo>
                    <a:cubicBezTo>
                      <a:pt x="0" y="253"/>
                      <a:pt x="81" y="321"/>
                      <a:pt x="161" y="321"/>
                    </a:cubicBezTo>
                    <a:lnTo>
                      <a:pt x="1416" y="321"/>
                    </a:lnTo>
                    <a:cubicBezTo>
                      <a:pt x="1509" y="321"/>
                      <a:pt x="1577" y="253"/>
                      <a:pt x="1577" y="161"/>
                    </a:cubicBezTo>
                    <a:cubicBezTo>
                      <a:pt x="1577" y="68"/>
                      <a:pt x="1509" y="0"/>
                      <a:pt x="141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4" name="Google Shape;3314;p28">
                <a:extLst>
                  <a:ext uri="{FF2B5EF4-FFF2-40B4-BE49-F238E27FC236}">
                    <a16:creationId xmlns:a16="http://schemas.microsoft.com/office/drawing/2014/main" id="{97FE29CF-A27B-970A-6213-6A405EB5A244}"/>
                  </a:ext>
                </a:extLst>
              </p:cNvPr>
              <p:cNvSpPr/>
              <p:nvPr/>
            </p:nvSpPr>
            <p:spPr>
              <a:xfrm>
                <a:off x="5423765" y="1455612"/>
                <a:ext cx="19260" cy="30048"/>
              </a:xfrm>
              <a:custGeom>
                <a:avLst/>
                <a:gdLst/>
                <a:ahLst/>
                <a:cxnLst/>
                <a:rect l="l" t="t" r="r" b="b"/>
                <a:pathLst>
                  <a:path w="241" h="376" extrusionOk="0">
                    <a:moveTo>
                      <a:pt x="0" y="1"/>
                    </a:moveTo>
                    <a:lnTo>
                      <a:pt x="0" y="376"/>
                    </a:lnTo>
                    <a:lnTo>
                      <a:pt x="241" y="376"/>
                    </a:lnTo>
                    <a:lnTo>
                      <a:pt x="241" y="1"/>
                    </a:lnTo>
                    <a:close/>
                  </a:path>
                </a:pathLst>
              </a:custGeom>
              <a:solidFill>
                <a:srgbClr val="4B032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5" name="Google Shape;3315;p28">
                <a:extLst>
                  <a:ext uri="{FF2B5EF4-FFF2-40B4-BE49-F238E27FC236}">
                    <a16:creationId xmlns:a16="http://schemas.microsoft.com/office/drawing/2014/main" id="{EC48054C-91D0-C40A-A9E2-DC834BE74A5E}"/>
                  </a:ext>
                </a:extLst>
              </p:cNvPr>
              <p:cNvSpPr/>
              <p:nvPr/>
            </p:nvSpPr>
            <p:spPr>
              <a:xfrm>
                <a:off x="5242520" y="1455612"/>
                <a:ext cx="19260" cy="30048"/>
              </a:xfrm>
              <a:custGeom>
                <a:avLst/>
                <a:gdLst/>
                <a:ahLst/>
                <a:cxnLst/>
                <a:rect l="l" t="t" r="r" b="b"/>
                <a:pathLst>
                  <a:path w="241" h="376" extrusionOk="0">
                    <a:moveTo>
                      <a:pt x="0" y="1"/>
                    </a:moveTo>
                    <a:lnTo>
                      <a:pt x="0" y="376"/>
                    </a:lnTo>
                    <a:lnTo>
                      <a:pt x="241" y="376"/>
                    </a:lnTo>
                    <a:lnTo>
                      <a:pt x="241" y="1"/>
                    </a:lnTo>
                    <a:close/>
                  </a:path>
                </a:pathLst>
              </a:custGeom>
              <a:solidFill>
                <a:srgbClr val="4B032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6" name="Google Shape;3316;p28">
                <a:extLst>
                  <a:ext uri="{FF2B5EF4-FFF2-40B4-BE49-F238E27FC236}">
                    <a16:creationId xmlns:a16="http://schemas.microsoft.com/office/drawing/2014/main" id="{8D241789-682F-84A8-598B-BE900462D2BE}"/>
                  </a:ext>
                </a:extLst>
              </p:cNvPr>
              <p:cNvSpPr/>
              <p:nvPr/>
            </p:nvSpPr>
            <p:spPr>
              <a:xfrm>
                <a:off x="5400430" y="1440828"/>
                <a:ext cx="65131" cy="14864"/>
              </a:xfrm>
              <a:custGeom>
                <a:avLst/>
                <a:gdLst/>
                <a:ahLst/>
                <a:cxnLst/>
                <a:rect l="l" t="t" r="r" b="b"/>
                <a:pathLst>
                  <a:path w="815" h="186" extrusionOk="0">
                    <a:moveTo>
                      <a:pt x="94" y="0"/>
                    </a:moveTo>
                    <a:cubicBezTo>
                      <a:pt x="39" y="0"/>
                      <a:pt x="1" y="51"/>
                      <a:pt x="1" y="93"/>
                    </a:cubicBezTo>
                    <a:cubicBezTo>
                      <a:pt x="1" y="147"/>
                      <a:pt x="39" y="186"/>
                      <a:pt x="94" y="186"/>
                    </a:cubicBezTo>
                    <a:lnTo>
                      <a:pt x="722" y="186"/>
                    </a:lnTo>
                    <a:cubicBezTo>
                      <a:pt x="773" y="186"/>
                      <a:pt x="815" y="147"/>
                      <a:pt x="815" y="93"/>
                    </a:cubicBezTo>
                    <a:cubicBezTo>
                      <a:pt x="815" y="51"/>
                      <a:pt x="773" y="0"/>
                      <a:pt x="722" y="0"/>
                    </a:cubicBezTo>
                    <a:close/>
                  </a:path>
                </a:pathLst>
              </a:custGeom>
              <a:solidFill>
                <a:srgbClr val="A1054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7" name="Google Shape;3317;p28">
                <a:extLst>
                  <a:ext uri="{FF2B5EF4-FFF2-40B4-BE49-F238E27FC236}">
                    <a16:creationId xmlns:a16="http://schemas.microsoft.com/office/drawing/2014/main" id="{0E9FC378-0E89-ACE8-EE03-809B686C1F88}"/>
                  </a:ext>
                </a:extLst>
              </p:cNvPr>
              <p:cNvSpPr/>
              <p:nvPr/>
            </p:nvSpPr>
            <p:spPr>
              <a:xfrm>
                <a:off x="5373579" y="1487658"/>
                <a:ext cx="126026" cy="25653"/>
              </a:xfrm>
              <a:custGeom>
                <a:avLst/>
                <a:gdLst/>
                <a:ahLst/>
                <a:cxnLst/>
                <a:rect l="l" t="t" r="r" b="b"/>
                <a:pathLst>
                  <a:path w="1577" h="321" extrusionOk="0">
                    <a:moveTo>
                      <a:pt x="161" y="0"/>
                    </a:moveTo>
                    <a:cubicBezTo>
                      <a:pt x="81" y="0"/>
                      <a:pt x="1" y="68"/>
                      <a:pt x="1" y="161"/>
                    </a:cubicBezTo>
                    <a:cubicBezTo>
                      <a:pt x="1" y="253"/>
                      <a:pt x="81" y="321"/>
                      <a:pt x="161" y="321"/>
                    </a:cubicBezTo>
                    <a:lnTo>
                      <a:pt x="1416" y="321"/>
                    </a:lnTo>
                    <a:cubicBezTo>
                      <a:pt x="1509" y="321"/>
                      <a:pt x="1577" y="253"/>
                      <a:pt x="1577" y="161"/>
                    </a:cubicBezTo>
                    <a:cubicBezTo>
                      <a:pt x="1577" y="68"/>
                      <a:pt x="1509" y="0"/>
                      <a:pt x="141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8" name="Google Shape;3318;p28">
                <a:extLst>
                  <a:ext uri="{FF2B5EF4-FFF2-40B4-BE49-F238E27FC236}">
                    <a16:creationId xmlns:a16="http://schemas.microsoft.com/office/drawing/2014/main" id="{7E0A9B0C-D925-2708-FA0B-B35CFB72B838}"/>
                  </a:ext>
                </a:extLst>
              </p:cNvPr>
              <p:cNvSpPr/>
              <p:nvPr/>
            </p:nvSpPr>
            <p:spPr>
              <a:xfrm>
                <a:off x="5138072" y="1430120"/>
                <a:ext cx="93980" cy="76798"/>
              </a:xfrm>
              <a:custGeom>
                <a:avLst/>
                <a:gdLst/>
                <a:ahLst/>
                <a:cxnLst/>
                <a:rect l="l" t="t" r="r" b="b"/>
                <a:pathLst>
                  <a:path w="1176" h="961" extrusionOk="0">
                    <a:moveTo>
                      <a:pt x="1110" y="1"/>
                    </a:moveTo>
                    <a:cubicBezTo>
                      <a:pt x="985" y="1"/>
                      <a:pt x="707" y="266"/>
                      <a:pt x="586" y="307"/>
                    </a:cubicBezTo>
                    <a:cubicBezTo>
                      <a:pt x="439" y="374"/>
                      <a:pt x="0" y="961"/>
                      <a:pt x="0" y="961"/>
                    </a:cubicBezTo>
                    <a:lnTo>
                      <a:pt x="692" y="826"/>
                    </a:lnTo>
                    <a:cubicBezTo>
                      <a:pt x="692" y="826"/>
                      <a:pt x="1160" y="413"/>
                      <a:pt x="1173" y="105"/>
                    </a:cubicBezTo>
                    <a:cubicBezTo>
                      <a:pt x="1176" y="30"/>
                      <a:pt x="1151" y="1"/>
                      <a:pt x="1110" y="1"/>
                    </a:cubicBezTo>
                    <a:close/>
                  </a:path>
                </a:pathLst>
              </a:custGeom>
              <a:solidFill>
                <a:srgbClr val="00C0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9" name="Google Shape;3319;p28">
                <a:extLst>
                  <a:ext uri="{FF2B5EF4-FFF2-40B4-BE49-F238E27FC236}">
                    <a16:creationId xmlns:a16="http://schemas.microsoft.com/office/drawing/2014/main" id="{38FDA84E-E30D-1D70-9A5B-5C6B48A023A3}"/>
                  </a:ext>
                </a:extLst>
              </p:cNvPr>
              <p:cNvSpPr/>
              <p:nvPr/>
            </p:nvSpPr>
            <p:spPr>
              <a:xfrm>
                <a:off x="5080454" y="1567811"/>
                <a:ext cx="26692" cy="86308"/>
              </a:xfrm>
              <a:custGeom>
                <a:avLst/>
                <a:gdLst/>
                <a:ahLst/>
                <a:cxnLst/>
                <a:rect l="l" t="t" r="r" b="b"/>
                <a:pathLst>
                  <a:path w="334" h="1080" extrusionOk="0">
                    <a:moveTo>
                      <a:pt x="0" y="0"/>
                    </a:moveTo>
                    <a:lnTo>
                      <a:pt x="0" y="907"/>
                    </a:lnTo>
                    <a:cubicBezTo>
                      <a:pt x="52" y="974"/>
                      <a:pt x="106" y="1025"/>
                      <a:pt x="173" y="1080"/>
                    </a:cubicBezTo>
                    <a:lnTo>
                      <a:pt x="334" y="224"/>
                    </a:lnTo>
                    <a:cubicBezTo>
                      <a:pt x="241" y="144"/>
                      <a:pt x="132" y="80"/>
                      <a:pt x="0" y="0"/>
                    </a:cubicBezTo>
                    <a:close/>
                  </a:path>
                </a:pathLst>
              </a:custGeom>
              <a:solidFill>
                <a:srgbClr val="B60C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0" name="Google Shape;3320;p28">
                <a:extLst>
                  <a:ext uri="{FF2B5EF4-FFF2-40B4-BE49-F238E27FC236}">
                    <a16:creationId xmlns:a16="http://schemas.microsoft.com/office/drawing/2014/main" id="{AE73D76A-DC30-E780-19B6-917AD4071687}"/>
                  </a:ext>
                </a:extLst>
              </p:cNvPr>
              <p:cNvSpPr/>
              <p:nvPr/>
            </p:nvSpPr>
            <p:spPr>
              <a:xfrm>
                <a:off x="5058957" y="1563416"/>
                <a:ext cx="21577" cy="76878"/>
              </a:xfrm>
              <a:custGeom>
                <a:avLst/>
                <a:gdLst/>
                <a:ahLst/>
                <a:cxnLst/>
                <a:rect l="l" t="t" r="r" b="b"/>
                <a:pathLst>
                  <a:path w="270" h="962" extrusionOk="0">
                    <a:moveTo>
                      <a:pt x="148" y="1"/>
                    </a:moveTo>
                    <a:lnTo>
                      <a:pt x="148" y="1"/>
                    </a:lnTo>
                    <a:cubicBezTo>
                      <a:pt x="0" y="321"/>
                      <a:pt x="55" y="680"/>
                      <a:pt x="269" y="962"/>
                    </a:cubicBezTo>
                    <a:lnTo>
                      <a:pt x="269" y="55"/>
                    </a:lnTo>
                    <a:cubicBezTo>
                      <a:pt x="228" y="39"/>
                      <a:pt x="189" y="13"/>
                      <a:pt x="148" y="1"/>
                    </a:cubicBezTo>
                    <a:close/>
                  </a:path>
                </a:pathLst>
              </a:custGeom>
              <a:solidFill>
                <a:srgbClr val="B63C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1" name="Google Shape;3321;p28">
                <a:extLst>
                  <a:ext uri="{FF2B5EF4-FFF2-40B4-BE49-F238E27FC236}">
                    <a16:creationId xmlns:a16="http://schemas.microsoft.com/office/drawing/2014/main" id="{9BC45A99-00F6-5628-E304-4F6EECF50260}"/>
                  </a:ext>
                </a:extLst>
              </p:cNvPr>
              <p:cNvSpPr/>
              <p:nvPr/>
            </p:nvSpPr>
            <p:spPr>
              <a:xfrm>
                <a:off x="5094279" y="1585712"/>
                <a:ext cx="69446" cy="88626"/>
              </a:xfrm>
              <a:custGeom>
                <a:avLst/>
                <a:gdLst/>
                <a:ahLst/>
                <a:cxnLst/>
                <a:rect l="l" t="t" r="r" b="b"/>
                <a:pathLst>
                  <a:path w="869" h="1109" extrusionOk="0">
                    <a:moveTo>
                      <a:pt x="161" y="0"/>
                    </a:moveTo>
                    <a:lnTo>
                      <a:pt x="0" y="856"/>
                    </a:lnTo>
                    <a:cubicBezTo>
                      <a:pt x="173" y="990"/>
                      <a:pt x="401" y="1083"/>
                      <a:pt x="667" y="1109"/>
                    </a:cubicBezTo>
                    <a:cubicBezTo>
                      <a:pt x="667" y="1109"/>
                      <a:pt x="869" y="548"/>
                      <a:pt x="161" y="0"/>
                    </a:cubicBezTo>
                    <a:close/>
                  </a:path>
                </a:pathLst>
              </a:custGeom>
              <a:solidFill>
                <a:srgbClr val="A1054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2" name="Google Shape;3322;p28">
                <a:extLst>
                  <a:ext uri="{FF2B5EF4-FFF2-40B4-BE49-F238E27FC236}">
                    <a16:creationId xmlns:a16="http://schemas.microsoft.com/office/drawing/2014/main" id="{0E68B8E9-AED4-5081-AF42-66BB5E752091}"/>
                  </a:ext>
                </a:extLst>
              </p:cNvPr>
              <p:cNvSpPr/>
              <p:nvPr/>
            </p:nvSpPr>
            <p:spPr>
              <a:xfrm>
                <a:off x="5062234" y="1470236"/>
                <a:ext cx="226159" cy="192355"/>
              </a:xfrm>
              <a:custGeom>
                <a:avLst/>
                <a:gdLst/>
                <a:ahLst/>
                <a:cxnLst/>
                <a:rect l="l" t="t" r="r" b="b"/>
                <a:pathLst>
                  <a:path w="2830" h="2407" extrusionOk="0">
                    <a:moveTo>
                      <a:pt x="2089" y="0"/>
                    </a:moveTo>
                    <a:cubicBezTo>
                      <a:pt x="1729" y="0"/>
                      <a:pt x="1296" y="35"/>
                      <a:pt x="1029" y="193"/>
                    </a:cubicBezTo>
                    <a:cubicBezTo>
                      <a:pt x="709" y="379"/>
                      <a:pt x="27" y="1247"/>
                      <a:pt x="27" y="1247"/>
                    </a:cubicBezTo>
                    <a:cubicBezTo>
                      <a:pt x="1" y="2086"/>
                      <a:pt x="549" y="2406"/>
                      <a:pt x="549" y="2406"/>
                    </a:cubicBezTo>
                    <a:lnTo>
                      <a:pt x="1173" y="1753"/>
                    </a:lnTo>
                    <a:lnTo>
                      <a:pt x="1414" y="1782"/>
                    </a:lnTo>
                    <a:cubicBezTo>
                      <a:pt x="1449" y="1784"/>
                      <a:pt x="1481" y="1785"/>
                      <a:pt x="1511" y="1785"/>
                    </a:cubicBezTo>
                    <a:cubicBezTo>
                      <a:pt x="1871" y="1785"/>
                      <a:pt x="1891" y="1648"/>
                      <a:pt x="2003" y="1500"/>
                    </a:cubicBezTo>
                    <a:cubicBezTo>
                      <a:pt x="2215" y="1461"/>
                      <a:pt x="2215" y="1125"/>
                      <a:pt x="2215" y="1125"/>
                    </a:cubicBezTo>
                    <a:cubicBezTo>
                      <a:pt x="2215" y="1125"/>
                      <a:pt x="2442" y="1086"/>
                      <a:pt x="2471" y="965"/>
                    </a:cubicBezTo>
                    <a:cubicBezTo>
                      <a:pt x="2484" y="833"/>
                      <a:pt x="2564" y="699"/>
                      <a:pt x="1708" y="699"/>
                    </a:cubicBezTo>
                    <a:cubicBezTo>
                      <a:pt x="1696" y="551"/>
                      <a:pt x="1776" y="433"/>
                      <a:pt x="1962" y="420"/>
                    </a:cubicBezTo>
                    <a:cubicBezTo>
                      <a:pt x="2151" y="404"/>
                      <a:pt x="2509" y="420"/>
                      <a:pt x="2670" y="353"/>
                    </a:cubicBezTo>
                    <a:cubicBezTo>
                      <a:pt x="2830" y="273"/>
                      <a:pt x="2682" y="33"/>
                      <a:pt x="2295" y="4"/>
                    </a:cubicBezTo>
                    <a:cubicBezTo>
                      <a:pt x="2230" y="2"/>
                      <a:pt x="2161" y="0"/>
                      <a:pt x="2089" y="0"/>
                    </a:cubicBezTo>
                    <a:close/>
                  </a:path>
                </a:pathLst>
              </a:custGeom>
              <a:solidFill>
                <a:srgbClr val="00C0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3" name="Google Shape;3323;p28">
                <a:extLst>
                  <a:ext uri="{FF2B5EF4-FFF2-40B4-BE49-F238E27FC236}">
                    <a16:creationId xmlns:a16="http://schemas.microsoft.com/office/drawing/2014/main" id="{8F0C835B-17EF-2DA7-3B4F-14B7CB025D71}"/>
                  </a:ext>
                </a:extLst>
              </p:cNvPr>
              <p:cNvSpPr/>
              <p:nvPr/>
            </p:nvSpPr>
            <p:spPr>
              <a:xfrm>
                <a:off x="4950115" y="1563416"/>
                <a:ext cx="197470" cy="288253"/>
              </a:xfrm>
              <a:custGeom>
                <a:avLst/>
                <a:gdLst/>
                <a:ahLst/>
                <a:cxnLst/>
                <a:rect l="l" t="t" r="r" b="b"/>
                <a:pathLst>
                  <a:path w="2471" h="3607" extrusionOk="0">
                    <a:moveTo>
                      <a:pt x="1510" y="1"/>
                    </a:moveTo>
                    <a:lnTo>
                      <a:pt x="1" y="1308"/>
                    </a:lnTo>
                    <a:lnTo>
                      <a:pt x="1" y="2336"/>
                    </a:lnTo>
                    <a:cubicBezTo>
                      <a:pt x="1" y="3321"/>
                      <a:pt x="356" y="3606"/>
                      <a:pt x="738" y="3606"/>
                    </a:cubicBezTo>
                    <a:cubicBezTo>
                      <a:pt x="755" y="3606"/>
                      <a:pt x="772" y="3606"/>
                      <a:pt x="789" y="3605"/>
                    </a:cubicBezTo>
                    <a:cubicBezTo>
                      <a:pt x="1202" y="3579"/>
                      <a:pt x="1497" y="2951"/>
                      <a:pt x="2471" y="1388"/>
                    </a:cubicBezTo>
                    <a:cubicBezTo>
                      <a:pt x="1295" y="1067"/>
                      <a:pt x="1510" y="1"/>
                      <a:pt x="151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4" name="Google Shape;3324;p28">
                <a:extLst>
                  <a:ext uri="{FF2B5EF4-FFF2-40B4-BE49-F238E27FC236}">
                    <a16:creationId xmlns:a16="http://schemas.microsoft.com/office/drawing/2014/main" id="{ECB907C5-275B-7B4A-5BE5-DF621178DF4A}"/>
                  </a:ext>
                </a:extLst>
              </p:cNvPr>
              <p:cNvSpPr/>
              <p:nvPr/>
            </p:nvSpPr>
            <p:spPr>
              <a:xfrm>
                <a:off x="5206159" y="1470476"/>
                <a:ext cx="82233" cy="33404"/>
              </a:xfrm>
              <a:custGeom>
                <a:avLst/>
                <a:gdLst/>
                <a:ahLst/>
                <a:cxnLst/>
                <a:rect l="l" t="t" r="r" b="b"/>
                <a:pathLst>
                  <a:path w="1029" h="418" extrusionOk="0">
                    <a:moveTo>
                      <a:pt x="253" y="1"/>
                    </a:moveTo>
                    <a:cubicBezTo>
                      <a:pt x="173" y="68"/>
                      <a:pt x="0" y="283"/>
                      <a:pt x="308" y="417"/>
                    </a:cubicBezTo>
                    <a:cubicBezTo>
                      <a:pt x="494" y="401"/>
                      <a:pt x="750" y="401"/>
                      <a:pt x="869" y="350"/>
                    </a:cubicBezTo>
                    <a:cubicBezTo>
                      <a:pt x="1029" y="270"/>
                      <a:pt x="881" y="30"/>
                      <a:pt x="494" y="1"/>
                    </a:cubicBezTo>
                    <a:close/>
                  </a:path>
                </a:pathLst>
              </a:custGeom>
              <a:solidFill>
                <a:srgbClr val="00C0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5" name="Google Shape;3325;p28">
                <a:extLst>
                  <a:ext uri="{FF2B5EF4-FFF2-40B4-BE49-F238E27FC236}">
                    <a16:creationId xmlns:a16="http://schemas.microsoft.com/office/drawing/2014/main" id="{0DDF863F-E2F0-17FE-CBD9-4A3F56A3C149}"/>
                  </a:ext>
                </a:extLst>
              </p:cNvPr>
              <p:cNvSpPr/>
              <p:nvPr/>
            </p:nvSpPr>
            <p:spPr>
              <a:xfrm>
                <a:off x="4953471" y="1778943"/>
                <a:ext cx="97097" cy="72723"/>
              </a:xfrm>
              <a:custGeom>
                <a:avLst/>
                <a:gdLst/>
                <a:ahLst/>
                <a:cxnLst/>
                <a:rect l="l" t="t" r="r" b="b"/>
                <a:pathLst>
                  <a:path w="1215" h="910" extrusionOk="0">
                    <a:moveTo>
                      <a:pt x="372" y="1"/>
                    </a:moveTo>
                    <a:cubicBezTo>
                      <a:pt x="241" y="1"/>
                      <a:pt x="106" y="27"/>
                      <a:pt x="0" y="81"/>
                    </a:cubicBezTo>
                    <a:cubicBezTo>
                      <a:pt x="88" y="708"/>
                      <a:pt x="377" y="910"/>
                      <a:pt x="689" y="910"/>
                    </a:cubicBezTo>
                    <a:cubicBezTo>
                      <a:pt x="708" y="910"/>
                      <a:pt x="727" y="909"/>
                      <a:pt x="747" y="908"/>
                    </a:cubicBezTo>
                    <a:cubicBezTo>
                      <a:pt x="907" y="895"/>
                      <a:pt x="1042" y="802"/>
                      <a:pt x="1215" y="587"/>
                    </a:cubicBezTo>
                    <a:cubicBezTo>
                      <a:pt x="1080" y="254"/>
                      <a:pt x="760" y="1"/>
                      <a:pt x="372" y="1"/>
                    </a:cubicBezTo>
                    <a:close/>
                  </a:path>
                </a:pathLst>
              </a:custGeom>
              <a:solidFill>
                <a:srgbClr val="FF247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6" name="Google Shape;3326;p28">
                <a:extLst>
                  <a:ext uri="{FF2B5EF4-FFF2-40B4-BE49-F238E27FC236}">
                    <a16:creationId xmlns:a16="http://schemas.microsoft.com/office/drawing/2014/main" id="{DE0DCA85-9944-0DDB-541E-B07BBA6DA0D3}"/>
                  </a:ext>
                </a:extLst>
              </p:cNvPr>
              <p:cNvSpPr/>
              <p:nvPr/>
            </p:nvSpPr>
            <p:spPr>
              <a:xfrm>
                <a:off x="5452693" y="1430120"/>
                <a:ext cx="93740" cy="76798"/>
              </a:xfrm>
              <a:custGeom>
                <a:avLst/>
                <a:gdLst/>
                <a:ahLst/>
                <a:cxnLst/>
                <a:rect l="l" t="t" r="r" b="b"/>
                <a:pathLst>
                  <a:path w="1173" h="961" extrusionOk="0">
                    <a:moveTo>
                      <a:pt x="69" y="1"/>
                    </a:moveTo>
                    <a:cubicBezTo>
                      <a:pt x="27" y="1"/>
                      <a:pt x="0" y="30"/>
                      <a:pt x="0" y="105"/>
                    </a:cubicBezTo>
                    <a:cubicBezTo>
                      <a:pt x="13" y="413"/>
                      <a:pt x="481" y="826"/>
                      <a:pt x="481" y="826"/>
                    </a:cubicBezTo>
                    <a:lnTo>
                      <a:pt x="1173" y="961"/>
                    </a:lnTo>
                    <a:cubicBezTo>
                      <a:pt x="1173" y="961"/>
                      <a:pt x="734" y="374"/>
                      <a:pt x="587" y="307"/>
                    </a:cubicBezTo>
                    <a:cubicBezTo>
                      <a:pt x="466" y="266"/>
                      <a:pt x="196" y="1"/>
                      <a:pt x="69" y="1"/>
                    </a:cubicBezTo>
                    <a:close/>
                  </a:path>
                </a:pathLst>
              </a:custGeom>
              <a:solidFill>
                <a:srgbClr val="00C0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7" name="Google Shape;3327;p28">
                <a:extLst>
                  <a:ext uri="{FF2B5EF4-FFF2-40B4-BE49-F238E27FC236}">
                    <a16:creationId xmlns:a16="http://schemas.microsoft.com/office/drawing/2014/main" id="{0604CA91-7F8F-6346-896B-5DADF224326D}"/>
                  </a:ext>
                </a:extLst>
              </p:cNvPr>
              <p:cNvSpPr/>
              <p:nvPr/>
            </p:nvSpPr>
            <p:spPr>
              <a:xfrm>
                <a:off x="5577359" y="1567811"/>
                <a:ext cx="26692" cy="86308"/>
              </a:xfrm>
              <a:custGeom>
                <a:avLst/>
                <a:gdLst/>
                <a:ahLst/>
                <a:cxnLst/>
                <a:rect l="l" t="t" r="r" b="b"/>
                <a:pathLst>
                  <a:path w="334" h="1080" extrusionOk="0">
                    <a:moveTo>
                      <a:pt x="334" y="0"/>
                    </a:moveTo>
                    <a:cubicBezTo>
                      <a:pt x="202" y="80"/>
                      <a:pt x="93" y="144"/>
                      <a:pt x="1" y="224"/>
                    </a:cubicBezTo>
                    <a:lnTo>
                      <a:pt x="161" y="1080"/>
                    </a:lnTo>
                    <a:cubicBezTo>
                      <a:pt x="228" y="1025"/>
                      <a:pt x="295" y="974"/>
                      <a:pt x="334" y="907"/>
                    </a:cubicBezTo>
                    <a:lnTo>
                      <a:pt x="334" y="0"/>
                    </a:lnTo>
                    <a:close/>
                  </a:path>
                </a:pathLst>
              </a:custGeom>
              <a:solidFill>
                <a:srgbClr val="B60C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8" name="Google Shape;3328;p28">
                <a:extLst>
                  <a:ext uri="{FF2B5EF4-FFF2-40B4-BE49-F238E27FC236}">
                    <a16:creationId xmlns:a16="http://schemas.microsoft.com/office/drawing/2014/main" id="{394BF290-8D2D-6761-9C33-BC0C1061971B}"/>
                  </a:ext>
                </a:extLst>
              </p:cNvPr>
              <p:cNvSpPr/>
              <p:nvPr/>
            </p:nvSpPr>
            <p:spPr>
              <a:xfrm>
                <a:off x="5603970" y="1563416"/>
                <a:ext cx="21577" cy="76878"/>
              </a:xfrm>
              <a:custGeom>
                <a:avLst/>
                <a:gdLst/>
                <a:ahLst/>
                <a:cxnLst/>
                <a:rect l="l" t="t" r="r" b="b"/>
                <a:pathLst>
                  <a:path w="270" h="962" extrusionOk="0">
                    <a:moveTo>
                      <a:pt x="135" y="1"/>
                    </a:moveTo>
                    <a:lnTo>
                      <a:pt x="135" y="1"/>
                    </a:lnTo>
                    <a:cubicBezTo>
                      <a:pt x="81" y="13"/>
                      <a:pt x="42" y="39"/>
                      <a:pt x="1" y="55"/>
                    </a:cubicBezTo>
                    <a:lnTo>
                      <a:pt x="1" y="962"/>
                    </a:lnTo>
                    <a:cubicBezTo>
                      <a:pt x="215" y="680"/>
                      <a:pt x="270" y="321"/>
                      <a:pt x="135" y="1"/>
                    </a:cubicBezTo>
                    <a:close/>
                  </a:path>
                </a:pathLst>
              </a:custGeom>
              <a:solidFill>
                <a:srgbClr val="B63C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9" name="Google Shape;3329;p28">
                <a:extLst>
                  <a:ext uri="{FF2B5EF4-FFF2-40B4-BE49-F238E27FC236}">
                    <a16:creationId xmlns:a16="http://schemas.microsoft.com/office/drawing/2014/main" id="{59AC1E43-F95F-20E9-5EB8-CC1D77028E30}"/>
                  </a:ext>
                </a:extLst>
              </p:cNvPr>
              <p:cNvSpPr/>
              <p:nvPr/>
            </p:nvSpPr>
            <p:spPr>
              <a:xfrm>
                <a:off x="5520780" y="1585712"/>
                <a:ext cx="69446" cy="88626"/>
              </a:xfrm>
              <a:custGeom>
                <a:avLst/>
                <a:gdLst/>
                <a:ahLst/>
                <a:cxnLst/>
                <a:rect l="l" t="t" r="r" b="b"/>
                <a:pathLst>
                  <a:path w="869" h="1109" extrusionOk="0">
                    <a:moveTo>
                      <a:pt x="709" y="0"/>
                    </a:moveTo>
                    <a:cubicBezTo>
                      <a:pt x="1" y="548"/>
                      <a:pt x="215" y="1109"/>
                      <a:pt x="215" y="1109"/>
                    </a:cubicBezTo>
                    <a:cubicBezTo>
                      <a:pt x="481" y="1083"/>
                      <a:pt x="696" y="990"/>
                      <a:pt x="869" y="856"/>
                    </a:cubicBezTo>
                    <a:lnTo>
                      <a:pt x="709" y="0"/>
                    </a:lnTo>
                    <a:close/>
                  </a:path>
                </a:pathLst>
              </a:custGeom>
              <a:solidFill>
                <a:srgbClr val="A1054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0" name="Google Shape;3330;p28">
                <a:extLst>
                  <a:ext uri="{FF2B5EF4-FFF2-40B4-BE49-F238E27FC236}">
                    <a16:creationId xmlns:a16="http://schemas.microsoft.com/office/drawing/2014/main" id="{6411EBFC-C537-E0A3-0AC9-F615F2D74515}"/>
                  </a:ext>
                </a:extLst>
              </p:cNvPr>
              <p:cNvSpPr/>
              <p:nvPr/>
            </p:nvSpPr>
            <p:spPr>
              <a:xfrm>
                <a:off x="5396114" y="1470236"/>
                <a:ext cx="226159" cy="192355"/>
              </a:xfrm>
              <a:custGeom>
                <a:avLst/>
                <a:gdLst/>
                <a:ahLst/>
                <a:cxnLst/>
                <a:rect l="l" t="t" r="r" b="b"/>
                <a:pathLst>
                  <a:path w="2830" h="2407" extrusionOk="0">
                    <a:moveTo>
                      <a:pt x="747" y="0"/>
                    </a:moveTo>
                    <a:cubicBezTo>
                      <a:pt x="674" y="0"/>
                      <a:pt x="603" y="2"/>
                      <a:pt x="535" y="4"/>
                    </a:cubicBezTo>
                    <a:cubicBezTo>
                      <a:pt x="148" y="33"/>
                      <a:pt x="0" y="273"/>
                      <a:pt x="161" y="353"/>
                    </a:cubicBezTo>
                    <a:cubicBezTo>
                      <a:pt x="321" y="420"/>
                      <a:pt x="680" y="404"/>
                      <a:pt x="869" y="420"/>
                    </a:cubicBezTo>
                    <a:cubicBezTo>
                      <a:pt x="1054" y="433"/>
                      <a:pt x="1147" y="551"/>
                      <a:pt x="1134" y="699"/>
                    </a:cubicBezTo>
                    <a:cubicBezTo>
                      <a:pt x="279" y="699"/>
                      <a:pt x="346" y="833"/>
                      <a:pt x="375" y="965"/>
                    </a:cubicBezTo>
                    <a:cubicBezTo>
                      <a:pt x="388" y="1086"/>
                      <a:pt x="616" y="1125"/>
                      <a:pt x="616" y="1125"/>
                    </a:cubicBezTo>
                    <a:cubicBezTo>
                      <a:pt x="616" y="1125"/>
                      <a:pt x="628" y="1461"/>
                      <a:pt x="827" y="1500"/>
                    </a:cubicBezTo>
                    <a:cubicBezTo>
                      <a:pt x="951" y="1648"/>
                      <a:pt x="961" y="1785"/>
                      <a:pt x="1319" y="1785"/>
                    </a:cubicBezTo>
                    <a:cubicBezTo>
                      <a:pt x="1349" y="1785"/>
                      <a:pt x="1381" y="1784"/>
                      <a:pt x="1416" y="1782"/>
                    </a:cubicBezTo>
                    <a:lnTo>
                      <a:pt x="1657" y="1753"/>
                    </a:lnTo>
                    <a:lnTo>
                      <a:pt x="2281" y="2406"/>
                    </a:lnTo>
                    <a:cubicBezTo>
                      <a:pt x="2281" y="2406"/>
                      <a:pt x="2829" y="2086"/>
                      <a:pt x="2804" y="1247"/>
                    </a:cubicBezTo>
                    <a:cubicBezTo>
                      <a:pt x="2804" y="1247"/>
                      <a:pt x="2121" y="379"/>
                      <a:pt x="1801" y="193"/>
                    </a:cubicBezTo>
                    <a:cubicBezTo>
                      <a:pt x="1534" y="35"/>
                      <a:pt x="1112" y="0"/>
                      <a:pt x="747" y="0"/>
                    </a:cubicBezTo>
                    <a:close/>
                  </a:path>
                </a:pathLst>
              </a:custGeom>
              <a:solidFill>
                <a:srgbClr val="00C0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1" name="Google Shape;3331;p28">
                <a:extLst>
                  <a:ext uri="{FF2B5EF4-FFF2-40B4-BE49-F238E27FC236}">
                    <a16:creationId xmlns:a16="http://schemas.microsoft.com/office/drawing/2014/main" id="{9D2C4059-D6CE-740E-979E-38016D9BA620}"/>
                  </a:ext>
                </a:extLst>
              </p:cNvPr>
              <p:cNvSpPr/>
              <p:nvPr/>
            </p:nvSpPr>
            <p:spPr>
              <a:xfrm>
                <a:off x="5537962" y="1563416"/>
                <a:ext cx="196431" cy="288253"/>
              </a:xfrm>
              <a:custGeom>
                <a:avLst/>
                <a:gdLst/>
                <a:ahLst/>
                <a:cxnLst/>
                <a:rect l="l" t="t" r="r" b="b"/>
                <a:pathLst>
                  <a:path w="2458" h="3607" extrusionOk="0">
                    <a:moveTo>
                      <a:pt x="961" y="1"/>
                    </a:moveTo>
                    <a:lnTo>
                      <a:pt x="961" y="1"/>
                    </a:lnTo>
                    <a:cubicBezTo>
                      <a:pt x="961" y="1"/>
                      <a:pt x="1163" y="1067"/>
                      <a:pt x="0" y="1388"/>
                    </a:cubicBezTo>
                    <a:cubicBezTo>
                      <a:pt x="974" y="2951"/>
                      <a:pt x="1256" y="3579"/>
                      <a:pt x="1669" y="3605"/>
                    </a:cubicBezTo>
                    <a:cubicBezTo>
                      <a:pt x="1686" y="3606"/>
                      <a:pt x="1703" y="3606"/>
                      <a:pt x="1720" y="3606"/>
                    </a:cubicBezTo>
                    <a:cubicBezTo>
                      <a:pt x="2102" y="3606"/>
                      <a:pt x="2457" y="3321"/>
                      <a:pt x="2457" y="2336"/>
                    </a:cubicBezTo>
                    <a:lnTo>
                      <a:pt x="2457" y="1308"/>
                    </a:lnTo>
                    <a:lnTo>
                      <a:pt x="96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2" name="Google Shape;3332;p28">
                <a:extLst>
                  <a:ext uri="{FF2B5EF4-FFF2-40B4-BE49-F238E27FC236}">
                    <a16:creationId xmlns:a16="http://schemas.microsoft.com/office/drawing/2014/main" id="{2E3E3303-E7FB-6546-7D28-978EDDD29101}"/>
                  </a:ext>
                </a:extLst>
              </p:cNvPr>
              <p:cNvSpPr/>
              <p:nvPr/>
            </p:nvSpPr>
            <p:spPr>
              <a:xfrm>
                <a:off x="5396114" y="1470476"/>
                <a:ext cx="82233" cy="33404"/>
              </a:xfrm>
              <a:custGeom>
                <a:avLst/>
                <a:gdLst/>
                <a:ahLst/>
                <a:cxnLst/>
                <a:rect l="l" t="t" r="r" b="b"/>
                <a:pathLst>
                  <a:path w="1029" h="418" extrusionOk="0">
                    <a:moveTo>
                      <a:pt x="535" y="1"/>
                    </a:moveTo>
                    <a:cubicBezTo>
                      <a:pt x="148" y="30"/>
                      <a:pt x="0" y="270"/>
                      <a:pt x="161" y="350"/>
                    </a:cubicBezTo>
                    <a:cubicBezTo>
                      <a:pt x="279" y="401"/>
                      <a:pt x="535" y="401"/>
                      <a:pt x="734" y="417"/>
                    </a:cubicBezTo>
                    <a:cubicBezTo>
                      <a:pt x="1029" y="283"/>
                      <a:pt x="856" y="68"/>
                      <a:pt x="776" y="1"/>
                    </a:cubicBezTo>
                    <a:close/>
                  </a:path>
                </a:pathLst>
              </a:custGeom>
              <a:solidFill>
                <a:srgbClr val="00C0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3" name="Google Shape;3333;p28">
                <a:extLst>
                  <a:ext uri="{FF2B5EF4-FFF2-40B4-BE49-F238E27FC236}">
                    <a16:creationId xmlns:a16="http://schemas.microsoft.com/office/drawing/2014/main" id="{F58B4D1D-0E4E-CA13-C40F-B594D07AF27A}"/>
                  </a:ext>
                </a:extLst>
              </p:cNvPr>
              <p:cNvSpPr/>
              <p:nvPr/>
            </p:nvSpPr>
            <p:spPr>
              <a:xfrm>
                <a:off x="5633938" y="1778943"/>
                <a:ext cx="98136" cy="72723"/>
              </a:xfrm>
              <a:custGeom>
                <a:avLst/>
                <a:gdLst/>
                <a:ahLst/>
                <a:cxnLst/>
                <a:rect l="l" t="t" r="r" b="b"/>
                <a:pathLst>
                  <a:path w="1228" h="910" extrusionOk="0">
                    <a:moveTo>
                      <a:pt x="856" y="1"/>
                    </a:moveTo>
                    <a:cubicBezTo>
                      <a:pt x="468" y="1"/>
                      <a:pt x="135" y="254"/>
                      <a:pt x="1" y="587"/>
                    </a:cubicBezTo>
                    <a:cubicBezTo>
                      <a:pt x="174" y="802"/>
                      <a:pt x="308" y="895"/>
                      <a:pt x="468" y="908"/>
                    </a:cubicBezTo>
                    <a:cubicBezTo>
                      <a:pt x="488" y="909"/>
                      <a:pt x="507" y="910"/>
                      <a:pt x="526" y="910"/>
                    </a:cubicBezTo>
                    <a:cubicBezTo>
                      <a:pt x="838" y="910"/>
                      <a:pt x="1128" y="708"/>
                      <a:pt x="1227" y="81"/>
                    </a:cubicBezTo>
                    <a:cubicBezTo>
                      <a:pt x="1109" y="27"/>
                      <a:pt x="987" y="1"/>
                      <a:pt x="856" y="1"/>
                    </a:cubicBezTo>
                    <a:close/>
                  </a:path>
                </a:pathLst>
              </a:custGeom>
              <a:solidFill>
                <a:srgbClr val="FF247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4" name="Google Shape;3334;p28">
                <a:extLst>
                  <a:ext uri="{FF2B5EF4-FFF2-40B4-BE49-F238E27FC236}">
                    <a16:creationId xmlns:a16="http://schemas.microsoft.com/office/drawing/2014/main" id="{EC31B8AB-A483-4B66-A978-4AC31482B178}"/>
                  </a:ext>
                </a:extLst>
              </p:cNvPr>
              <p:cNvSpPr/>
              <p:nvPr/>
            </p:nvSpPr>
            <p:spPr>
              <a:xfrm>
                <a:off x="5080454" y="1775667"/>
                <a:ext cx="146005" cy="177251"/>
              </a:xfrm>
              <a:custGeom>
                <a:avLst/>
                <a:gdLst/>
                <a:ahLst/>
                <a:cxnLst/>
                <a:rect l="l" t="t" r="r" b="b"/>
                <a:pathLst>
                  <a:path w="1827" h="2218" extrusionOk="0">
                    <a:moveTo>
                      <a:pt x="1826" y="0"/>
                    </a:moveTo>
                    <a:lnTo>
                      <a:pt x="0" y="1307"/>
                    </a:lnTo>
                    <a:lnTo>
                      <a:pt x="0" y="2217"/>
                    </a:lnTo>
                    <a:lnTo>
                      <a:pt x="1826" y="801"/>
                    </a:lnTo>
                    <a:lnTo>
                      <a:pt x="1826" y="0"/>
                    </a:lnTo>
                    <a:close/>
                  </a:path>
                </a:pathLst>
              </a:custGeom>
              <a:solidFill>
                <a:srgbClr val="A1054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5" name="Google Shape;3335;p28">
                <a:extLst>
                  <a:ext uri="{FF2B5EF4-FFF2-40B4-BE49-F238E27FC236}">
                    <a16:creationId xmlns:a16="http://schemas.microsoft.com/office/drawing/2014/main" id="{EF19B989-F439-E5D0-350C-A07EA1F348A8}"/>
                  </a:ext>
                </a:extLst>
              </p:cNvPr>
              <p:cNvSpPr/>
              <p:nvPr/>
            </p:nvSpPr>
            <p:spPr>
              <a:xfrm>
                <a:off x="5458048" y="1775667"/>
                <a:ext cx="146005" cy="177251"/>
              </a:xfrm>
              <a:custGeom>
                <a:avLst/>
                <a:gdLst/>
                <a:ahLst/>
                <a:cxnLst/>
                <a:rect l="l" t="t" r="r" b="b"/>
                <a:pathLst>
                  <a:path w="1827" h="2218" extrusionOk="0">
                    <a:moveTo>
                      <a:pt x="1" y="0"/>
                    </a:moveTo>
                    <a:lnTo>
                      <a:pt x="1" y="801"/>
                    </a:lnTo>
                    <a:lnTo>
                      <a:pt x="1827" y="2217"/>
                    </a:lnTo>
                    <a:lnTo>
                      <a:pt x="1827" y="1307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A1054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6" name="Google Shape;3336;p28">
                <a:extLst>
                  <a:ext uri="{FF2B5EF4-FFF2-40B4-BE49-F238E27FC236}">
                    <a16:creationId xmlns:a16="http://schemas.microsoft.com/office/drawing/2014/main" id="{CBAC2606-661F-5DE0-1338-585E956F8884}"/>
                  </a:ext>
                </a:extLst>
              </p:cNvPr>
              <p:cNvSpPr/>
              <p:nvPr/>
            </p:nvSpPr>
            <p:spPr>
              <a:xfrm>
                <a:off x="5271209" y="1618956"/>
                <a:ext cx="143128" cy="9590"/>
              </a:xfrm>
              <a:custGeom>
                <a:avLst/>
                <a:gdLst/>
                <a:ahLst/>
                <a:cxnLst/>
                <a:rect l="l" t="t" r="r" b="b"/>
                <a:pathLst>
                  <a:path w="1791" h="120" extrusionOk="0">
                    <a:moveTo>
                      <a:pt x="55" y="1"/>
                    </a:moveTo>
                    <a:cubicBezTo>
                      <a:pt x="29" y="1"/>
                      <a:pt x="0" y="26"/>
                      <a:pt x="0" y="52"/>
                    </a:cubicBezTo>
                    <a:cubicBezTo>
                      <a:pt x="0" y="94"/>
                      <a:pt x="29" y="119"/>
                      <a:pt x="55" y="119"/>
                    </a:cubicBezTo>
                    <a:lnTo>
                      <a:pt x="1724" y="119"/>
                    </a:lnTo>
                    <a:cubicBezTo>
                      <a:pt x="1762" y="119"/>
                      <a:pt x="1791" y="94"/>
                      <a:pt x="1791" y="52"/>
                    </a:cubicBezTo>
                    <a:cubicBezTo>
                      <a:pt x="1791" y="26"/>
                      <a:pt x="1762" y="1"/>
                      <a:pt x="1724" y="1"/>
                    </a:cubicBezTo>
                    <a:close/>
                  </a:path>
                </a:pathLst>
              </a:custGeom>
              <a:solidFill>
                <a:srgbClr val="A1054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7" name="Google Shape;3337;p28">
                <a:extLst>
                  <a:ext uri="{FF2B5EF4-FFF2-40B4-BE49-F238E27FC236}">
                    <a16:creationId xmlns:a16="http://schemas.microsoft.com/office/drawing/2014/main" id="{8B46D61A-4668-6EA3-28C7-802333691130}"/>
                  </a:ext>
                </a:extLst>
              </p:cNvPr>
              <p:cNvSpPr/>
              <p:nvPr/>
            </p:nvSpPr>
            <p:spPr>
              <a:xfrm>
                <a:off x="5271209" y="1755449"/>
                <a:ext cx="143128" cy="9510"/>
              </a:xfrm>
              <a:custGeom>
                <a:avLst/>
                <a:gdLst/>
                <a:ahLst/>
                <a:cxnLst/>
                <a:rect l="l" t="t" r="r" b="b"/>
                <a:pathLst>
                  <a:path w="1791" h="119" extrusionOk="0">
                    <a:moveTo>
                      <a:pt x="55" y="0"/>
                    </a:moveTo>
                    <a:cubicBezTo>
                      <a:pt x="29" y="0"/>
                      <a:pt x="0" y="26"/>
                      <a:pt x="0" y="55"/>
                    </a:cubicBezTo>
                    <a:cubicBezTo>
                      <a:pt x="0" y="93"/>
                      <a:pt x="29" y="119"/>
                      <a:pt x="55" y="119"/>
                    </a:cubicBezTo>
                    <a:lnTo>
                      <a:pt x="1724" y="119"/>
                    </a:lnTo>
                    <a:cubicBezTo>
                      <a:pt x="1762" y="119"/>
                      <a:pt x="1791" y="93"/>
                      <a:pt x="1791" y="55"/>
                    </a:cubicBezTo>
                    <a:cubicBezTo>
                      <a:pt x="1791" y="26"/>
                      <a:pt x="1762" y="0"/>
                      <a:pt x="1724" y="0"/>
                    </a:cubicBezTo>
                    <a:close/>
                  </a:path>
                </a:pathLst>
              </a:custGeom>
              <a:solidFill>
                <a:srgbClr val="A1054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8" name="Google Shape;3338;p28">
                <a:extLst>
                  <a:ext uri="{FF2B5EF4-FFF2-40B4-BE49-F238E27FC236}">
                    <a16:creationId xmlns:a16="http://schemas.microsoft.com/office/drawing/2014/main" id="{016AB381-4B74-AAD5-1123-5124F9DAF7D2}"/>
                  </a:ext>
                </a:extLst>
              </p:cNvPr>
              <p:cNvSpPr/>
              <p:nvPr/>
            </p:nvSpPr>
            <p:spPr>
              <a:xfrm>
                <a:off x="5271209" y="1891861"/>
                <a:ext cx="143128" cy="9830"/>
              </a:xfrm>
              <a:custGeom>
                <a:avLst/>
                <a:gdLst/>
                <a:ahLst/>
                <a:cxnLst/>
                <a:rect l="l" t="t" r="r" b="b"/>
                <a:pathLst>
                  <a:path w="1791" h="123" extrusionOk="0">
                    <a:moveTo>
                      <a:pt x="55" y="1"/>
                    </a:moveTo>
                    <a:cubicBezTo>
                      <a:pt x="29" y="1"/>
                      <a:pt x="0" y="30"/>
                      <a:pt x="0" y="68"/>
                    </a:cubicBezTo>
                    <a:cubicBezTo>
                      <a:pt x="0" y="94"/>
                      <a:pt x="29" y="122"/>
                      <a:pt x="55" y="122"/>
                    </a:cubicBezTo>
                    <a:lnTo>
                      <a:pt x="1724" y="122"/>
                    </a:lnTo>
                    <a:cubicBezTo>
                      <a:pt x="1762" y="122"/>
                      <a:pt x="1791" y="94"/>
                      <a:pt x="1791" y="68"/>
                    </a:cubicBezTo>
                    <a:cubicBezTo>
                      <a:pt x="1791" y="30"/>
                      <a:pt x="1762" y="1"/>
                      <a:pt x="1724" y="1"/>
                    </a:cubicBezTo>
                    <a:close/>
                  </a:path>
                </a:pathLst>
              </a:custGeom>
              <a:solidFill>
                <a:srgbClr val="A1054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9" name="Google Shape;3339;p28">
                <a:extLst>
                  <a:ext uri="{FF2B5EF4-FFF2-40B4-BE49-F238E27FC236}">
                    <a16:creationId xmlns:a16="http://schemas.microsoft.com/office/drawing/2014/main" id="{9E93AB89-6C93-2ED2-5A14-36485D7CFCA8}"/>
                  </a:ext>
                </a:extLst>
              </p:cNvPr>
              <p:cNvSpPr/>
              <p:nvPr/>
            </p:nvSpPr>
            <p:spPr>
              <a:xfrm>
                <a:off x="5239163" y="858417"/>
                <a:ext cx="116596" cy="100133"/>
              </a:xfrm>
              <a:custGeom>
                <a:avLst/>
                <a:gdLst/>
                <a:ahLst/>
                <a:cxnLst/>
                <a:rect l="l" t="t" r="r" b="b"/>
                <a:pathLst>
                  <a:path w="1459" h="1253" extrusionOk="0">
                    <a:moveTo>
                      <a:pt x="1298" y="0"/>
                    </a:moveTo>
                    <a:cubicBezTo>
                      <a:pt x="1" y="0"/>
                      <a:pt x="177" y="1253"/>
                      <a:pt x="177" y="1253"/>
                    </a:cubicBezTo>
                    <a:lnTo>
                      <a:pt x="561" y="1240"/>
                    </a:lnTo>
                    <a:cubicBezTo>
                      <a:pt x="536" y="1092"/>
                      <a:pt x="363" y="93"/>
                      <a:pt x="1458" y="0"/>
                    </a:cubicBezTo>
                    <a:close/>
                  </a:path>
                </a:pathLst>
              </a:custGeom>
              <a:solidFill>
                <a:srgbClr val="A1054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0" name="Google Shape;3340;p28">
                <a:extLst>
                  <a:ext uri="{FF2B5EF4-FFF2-40B4-BE49-F238E27FC236}">
                    <a16:creationId xmlns:a16="http://schemas.microsoft.com/office/drawing/2014/main" id="{55F93C34-B855-74A0-96C5-3FF32F797C38}"/>
                  </a:ext>
                </a:extLst>
              </p:cNvPr>
              <p:cNvSpPr/>
              <p:nvPr/>
            </p:nvSpPr>
            <p:spPr>
              <a:xfrm>
                <a:off x="5342892" y="1076981"/>
                <a:ext cx="42515" cy="42355"/>
              </a:xfrm>
              <a:custGeom>
                <a:avLst/>
                <a:gdLst/>
                <a:ahLst/>
                <a:cxnLst/>
                <a:rect l="l" t="t" r="r" b="b"/>
                <a:pathLst>
                  <a:path w="532" h="530" extrusionOk="0">
                    <a:moveTo>
                      <a:pt x="0" y="1"/>
                    </a:moveTo>
                    <a:lnTo>
                      <a:pt x="0" y="376"/>
                    </a:lnTo>
                    <a:cubicBezTo>
                      <a:pt x="0" y="376"/>
                      <a:pt x="124" y="529"/>
                      <a:pt x="407" y="529"/>
                    </a:cubicBezTo>
                    <a:cubicBezTo>
                      <a:pt x="445" y="529"/>
                      <a:pt x="487" y="526"/>
                      <a:pt x="532" y="520"/>
                    </a:cubicBezTo>
                    <a:cubicBezTo>
                      <a:pt x="493" y="148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122B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1" name="Google Shape;3341;p28">
                <a:extLst>
                  <a:ext uri="{FF2B5EF4-FFF2-40B4-BE49-F238E27FC236}">
                    <a16:creationId xmlns:a16="http://schemas.microsoft.com/office/drawing/2014/main" id="{DC91B099-73B6-0E91-1144-84F69FC66F6C}"/>
                  </a:ext>
                </a:extLst>
              </p:cNvPr>
              <p:cNvSpPr/>
              <p:nvPr/>
            </p:nvSpPr>
            <p:spPr>
              <a:xfrm>
                <a:off x="5299099" y="1076981"/>
                <a:ext cx="43873" cy="42355"/>
              </a:xfrm>
              <a:custGeom>
                <a:avLst/>
                <a:gdLst/>
                <a:ahLst/>
                <a:cxnLst/>
                <a:rect l="l" t="t" r="r" b="b"/>
                <a:pathLst>
                  <a:path w="549" h="530" extrusionOk="0">
                    <a:moveTo>
                      <a:pt x="548" y="1"/>
                    </a:moveTo>
                    <a:cubicBezTo>
                      <a:pt x="548" y="1"/>
                      <a:pt x="39" y="148"/>
                      <a:pt x="0" y="520"/>
                    </a:cubicBezTo>
                    <a:cubicBezTo>
                      <a:pt x="45" y="526"/>
                      <a:pt x="87" y="529"/>
                      <a:pt x="126" y="529"/>
                    </a:cubicBezTo>
                    <a:cubicBezTo>
                      <a:pt x="412" y="529"/>
                      <a:pt x="548" y="376"/>
                      <a:pt x="548" y="376"/>
                    </a:cubicBezTo>
                    <a:lnTo>
                      <a:pt x="548" y="1"/>
                    </a:lnTo>
                    <a:close/>
                  </a:path>
                </a:pathLst>
              </a:custGeom>
              <a:solidFill>
                <a:srgbClr val="122B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2" name="Google Shape;3342;p28">
                <a:extLst>
                  <a:ext uri="{FF2B5EF4-FFF2-40B4-BE49-F238E27FC236}">
                    <a16:creationId xmlns:a16="http://schemas.microsoft.com/office/drawing/2014/main" id="{27361DA8-82AD-0F45-A511-EB880A6C7935}"/>
                  </a:ext>
                </a:extLst>
              </p:cNvPr>
              <p:cNvSpPr/>
              <p:nvPr/>
            </p:nvSpPr>
            <p:spPr>
              <a:xfrm>
                <a:off x="5335140" y="1053486"/>
                <a:ext cx="20618" cy="43793"/>
              </a:xfrm>
              <a:custGeom>
                <a:avLst/>
                <a:gdLst/>
                <a:ahLst/>
                <a:cxnLst/>
                <a:rect l="l" t="t" r="r" b="b"/>
                <a:pathLst>
                  <a:path w="258" h="548" extrusionOk="0">
                    <a:moveTo>
                      <a:pt x="1" y="0"/>
                    </a:moveTo>
                    <a:lnTo>
                      <a:pt x="30" y="548"/>
                    </a:lnTo>
                    <a:lnTo>
                      <a:pt x="257" y="269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00A1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3" name="Google Shape;3343;p28">
                <a:extLst>
                  <a:ext uri="{FF2B5EF4-FFF2-40B4-BE49-F238E27FC236}">
                    <a16:creationId xmlns:a16="http://schemas.microsoft.com/office/drawing/2014/main" id="{DE7E8FA4-5509-4BA8-9BAF-E535C4A4E1D1}"/>
                  </a:ext>
                </a:extLst>
              </p:cNvPr>
              <p:cNvSpPr/>
              <p:nvPr/>
            </p:nvSpPr>
            <p:spPr>
              <a:xfrm>
                <a:off x="5217906" y="946322"/>
                <a:ext cx="198509" cy="35003"/>
              </a:xfrm>
              <a:custGeom>
                <a:avLst/>
                <a:gdLst/>
                <a:ahLst/>
                <a:cxnLst/>
                <a:rect l="l" t="t" r="r" b="b"/>
                <a:pathLst>
                  <a:path w="2484" h="438" extrusionOk="0">
                    <a:moveTo>
                      <a:pt x="1630" y="1"/>
                    </a:moveTo>
                    <a:cubicBezTo>
                      <a:pt x="1125" y="1"/>
                      <a:pt x="614" y="80"/>
                      <a:pt x="443" y="153"/>
                    </a:cubicBezTo>
                    <a:cubicBezTo>
                      <a:pt x="183" y="258"/>
                      <a:pt x="0" y="435"/>
                      <a:pt x="385" y="435"/>
                    </a:cubicBezTo>
                    <a:cubicBezTo>
                      <a:pt x="399" y="435"/>
                      <a:pt x="412" y="435"/>
                      <a:pt x="427" y="435"/>
                    </a:cubicBezTo>
                    <a:cubicBezTo>
                      <a:pt x="869" y="435"/>
                      <a:pt x="1497" y="181"/>
                      <a:pt x="1497" y="181"/>
                    </a:cubicBezTo>
                    <a:lnTo>
                      <a:pt x="1497" y="181"/>
                    </a:lnTo>
                    <a:cubicBezTo>
                      <a:pt x="1497" y="181"/>
                      <a:pt x="1257" y="435"/>
                      <a:pt x="1455" y="435"/>
                    </a:cubicBezTo>
                    <a:cubicBezTo>
                      <a:pt x="1477" y="436"/>
                      <a:pt x="1499" y="437"/>
                      <a:pt x="1522" y="437"/>
                    </a:cubicBezTo>
                    <a:cubicBezTo>
                      <a:pt x="1944" y="437"/>
                      <a:pt x="2483" y="114"/>
                      <a:pt x="2483" y="114"/>
                    </a:cubicBezTo>
                    <a:cubicBezTo>
                      <a:pt x="2258" y="32"/>
                      <a:pt x="1945" y="1"/>
                      <a:pt x="1630" y="1"/>
                    </a:cubicBezTo>
                    <a:close/>
                  </a:path>
                </a:pathLst>
              </a:custGeom>
              <a:solidFill>
                <a:srgbClr val="2841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344" name="Google Shape;3344;p28">
            <a:extLst>
              <a:ext uri="{FF2B5EF4-FFF2-40B4-BE49-F238E27FC236}">
                <a16:creationId xmlns:a16="http://schemas.microsoft.com/office/drawing/2014/main" id="{B60F865F-F4EB-FFBE-8993-C425F2E7F505}"/>
              </a:ext>
            </a:extLst>
          </p:cNvPr>
          <p:cNvGrpSpPr/>
          <p:nvPr/>
        </p:nvGrpSpPr>
        <p:grpSpPr>
          <a:xfrm flipH="1">
            <a:off x="4366254" y="539492"/>
            <a:ext cx="205749" cy="1508819"/>
            <a:chOff x="425780" y="482769"/>
            <a:chExt cx="127819" cy="561525"/>
          </a:xfrm>
        </p:grpSpPr>
        <p:sp>
          <p:nvSpPr>
            <p:cNvPr id="3345" name="Google Shape;3345;p28">
              <a:extLst>
                <a:ext uri="{FF2B5EF4-FFF2-40B4-BE49-F238E27FC236}">
                  <a16:creationId xmlns:a16="http://schemas.microsoft.com/office/drawing/2014/main" id="{818B57EB-1A60-1B79-1800-DCBF4A96C66D}"/>
                </a:ext>
              </a:extLst>
            </p:cNvPr>
            <p:cNvSpPr/>
            <p:nvPr/>
          </p:nvSpPr>
          <p:spPr>
            <a:xfrm>
              <a:off x="425780" y="482769"/>
              <a:ext cx="10474" cy="561525"/>
            </a:xfrm>
            <a:custGeom>
              <a:avLst/>
              <a:gdLst/>
              <a:ahLst/>
              <a:cxnLst/>
              <a:rect l="l" t="t" r="r" b="b"/>
              <a:pathLst>
                <a:path w="187" h="10025" extrusionOk="0">
                  <a:moveTo>
                    <a:pt x="1" y="0"/>
                  </a:moveTo>
                  <a:lnTo>
                    <a:pt x="1" y="10024"/>
                  </a:lnTo>
                  <a:lnTo>
                    <a:pt x="187" y="10024"/>
                  </a:lnTo>
                  <a:lnTo>
                    <a:pt x="187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6" name="Google Shape;3346;p28">
              <a:extLst>
                <a:ext uri="{FF2B5EF4-FFF2-40B4-BE49-F238E27FC236}">
                  <a16:creationId xmlns:a16="http://schemas.microsoft.com/office/drawing/2014/main" id="{970FAC22-4234-9B84-425A-2CAB9EAF506D}"/>
                </a:ext>
              </a:extLst>
            </p:cNvPr>
            <p:cNvSpPr/>
            <p:nvPr/>
          </p:nvSpPr>
          <p:spPr>
            <a:xfrm>
              <a:off x="445160" y="482769"/>
              <a:ext cx="10642" cy="561525"/>
            </a:xfrm>
            <a:custGeom>
              <a:avLst/>
              <a:gdLst/>
              <a:ahLst/>
              <a:cxnLst/>
              <a:rect l="l" t="t" r="r" b="b"/>
              <a:pathLst>
                <a:path w="190" h="10025" extrusionOk="0">
                  <a:moveTo>
                    <a:pt x="1" y="0"/>
                  </a:moveTo>
                  <a:lnTo>
                    <a:pt x="1" y="10024"/>
                  </a:lnTo>
                  <a:lnTo>
                    <a:pt x="190" y="10024"/>
                  </a:lnTo>
                  <a:lnTo>
                    <a:pt x="190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7" name="Google Shape;3347;p28">
              <a:extLst>
                <a:ext uri="{FF2B5EF4-FFF2-40B4-BE49-F238E27FC236}">
                  <a16:creationId xmlns:a16="http://schemas.microsoft.com/office/drawing/2014/main" id="{B7C834F3-8826-F2D8-AB82-F4624160B157}"/>
                </a:ext>
              </a:extLst>
            </p:cNvPr>
            <p:cNvSpPr/>
            <p:nvPr/>
          </p:nvSpPr>
          <p:spPr>
            <a:xfrm>
              <a:off x="464708" y="482769"/>
              <a:ext cx="10474" cy="561525"/>
            </a:xfrm>
            <a:custGeom>
              <a:avLst/>
              <a:gdLst/>
              <a:ahLst/>
              <a:cxnLst/>
              <a:rect l="l" t="t" r="r" b="b"/>
              <a:pathLst>
                <a:path w="187" h="10025" extrusionOk="0">
                  <a:moveTo>
                    <a:pt x="1" y="0"/>
                  </a:moveTo>
                  <a:lnTo>
                    <a:pt x="1" y="10024"/>
                  </a:lnTo>
                  <a:lnTo>
                    <a:pt x="187" y="10024"/>
                  </a:lnTo>
                  <a:lnTo>
                    <a:pt x="187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8" name="Google Shape;3348;p28">
              <a:extLst>
                <a:ext uri="{FF2B5EF4-FFF2-40B4-BE49-F238E27FC236}">
                  <a16:creationId xmlns:a16="http://schemas.microsoft.com/office/drawing/2014/main" id="{FDD65137-6B46-9CCB-8BA5-462B3F4CDEA4}"/>
                </a:ext>
              </a:extLst>
            </p:cNvPr>
            <p:cNvSpPr/>
            <p:nvPr/>
          </p:nvSpPr>
          <p:spPr>
            <a:xfrm>
              <a:off x="484088" y="482769"/>
              <a:ext cx="10474" cy="561525"/>
            </a:xfrm>
            <a:custGeom>
              <a:avLst/>
              <a:gdLst/>
              <a:ahLst/>
              <a:cxnLst/>
              <a:rect l="l" t="t" r="r" b="b"/>
              <a:pathLst>
                <a:path w="187" h="10025" extrusionOk="0">
                  <a:moveTo>
                    <a:pt x="1" y="0"/>
                  </a:moveTo>
                  <a:lnTo>
                    <a:pt x="1" y="10024"/>
                  </a:lnTo>
                  <a:lnTo>
                    <a:pt x="187" y="10024"/>
                  </a:lnTo>
                  <a:lnTo>
                    <a:pt x="187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9" name="Google Shape;3349;p28">
              <a:extLst>
                <a:ext uri="{FF2B5EF4-FFF2-40B4-BE49-F238E27FC236}">
                  <a16:creationId xmlns:a16="http://schemas.microsoft.com/office/drawing/2014/main" id="{54AF77A4-A806-8864-E19E-6ADDAD5940E0}"/>
                </a:ext>
              </a:extLst>
            </p:cNvPr>
            <p:cNvSpPr/>
            <p:nvPr/>
          </p:nvSpPr>
          <p:spPr>
            <a:xfrm>
              <a:off x="503468" y="482769"/>
              <a:ext cx="10642" cy="561525"/>
            </a:xfrm>
            <a:custGeom>
              <a:avLst/>
              <a:gdLst/>
              <a:ahLst/>
              <a:cxnLst/>
              <a:rect l="l" t="t" r="r" b="b"/>
              <a:pathLst>
                <a:path w="190" h="10025" extrusionOk="0">
                  <a:moveTo>
                    <a:pt x="1" y="0"/>
                  </a:moveTo>
                  <a:lnTo>
                    <a:pt x="1" y="10024"/>
                  </a:lnTo>
                  <a:lnTo>
                    <a:pt x="190" y="10024"/>
                  </a:lnTo>
                  <a:lnTo>
                    <a:pt x="190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0" name="Google Shape;3350;p28">
              <a:extLst>
                <a:ext uri="{FF2B5EF4-FFF2-40B4-BE49-F238E27FC236}">
                  <a16:creationId xmlns:a16="http://schemas.microsoft.com/office/drawing/2014/main" id="{CFF25697-70C5-1B85-337E-A5B9D423681A}"/>
                </a:ext>
              </a:extLst>
            </p:cNvPr>
            <p:cNvSpPr/>
            <p:nvPr/>
          </p:nvSpPr>
          <p:spPr>
            <a:xfrm>
              <a:off x="523072" y="482769"/>
              <a:ext cx="11146" cy="561525"/>
            </a:xfrm>
            <a:custGeom>
              <a:avLst/>
              <a:gdLst/>
              <a:ahLst/>
              <a:cxnLst/>
              <a:rect l="l" t="t" r="r" b="b"/>
              <a:pathLst>
                <a:path w="199" h="10025" extrusionOk="0">
                  <a:moveTo>
                    <a:pt x="0" y="0"/>
                  </a:moveTo>
                  <a:lnTo>
                    <a:pt x="0" y="10024"/>
                  </a:lnTo>
                  <a:lnTo>
                    <a:pt x="199" y="10024"/>
                  </a:lnTo>
                  <a:lnTo>
                    <a:pt x="199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1" name="Google Shape;3351;p28">
              <a:extLst>
                <a:ext uri="{FF2B5EF4-FFF2-40B4-BE49-F238E27FC236}">
                  <a16:creationId xmlns:a16="http://schemas.microsoft.com/office/drawing/2014/main" id="{4E0FD39C-AD25-DCDF-109B-0EFF800FC7DE}"/>
                </a:ext>
              </a:extLst>
            </p:cNvPr>
            <p:cNvSpPr/>
            <p:nvPr/>
          </p:nvSpPr>
          <p:spPr>
            <a:xfrm>
              <a:off x="542452" y="482769"/>
              <a:ext cx="11146" cy="561525"/>
            </a:xfrm>
            <a:custGeom>
              <a:avLst/>
              <a:gdLst/>
              <a:ahLst/>
              <a:cxnLst/>
              <a:rect l="l" t="t" r="r" b="b"/>
              <a:pathLst>
                <a:path w="199" h="10025" extrusionOk="0">
                  <a:moveTo>
                    <a:pt x="0" y="0"/>
                  </a:moveTo>
                  <a:lnTo>
                    <a:pt x="0" y="10024"/>
                  </a:lnTo>
                  <a:lnTo>
                    <a:pt x="199" y="10024"/>
                  </a:lnTo>
                  <a:lnTo>
                    <a:pt x="199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52" name="Google Shape;3352;p28">
            <a:extLst>
              <a:ext uri="{FF2B5EF4-FFF2-40B4-BE49-F238E27FC236}">
                <a16:creationId xmlns:a16="http://schemas.microsoft.com/office/drawing/2014/main" id="{72F99CAD-97AD-ABCA-4CBA-96A5F8EED0D9}"/>
              </a:ext>
            </a:extLst>
          </p:cNvPr>
          <p:cNvGrpSpPr/>
          <p:nvPr/>
        </p:nvGrpSpPr>
        <p:grpSpPr>
          <a:xfrm>
            <a:off x="7460542" y="539504"/>
            <a:ext cx="1129918" cy="278457"/>
            <a:chOff x="713231" y="815211"/>
            <a:chExt cx="894914" cy="220542"/>
          </a:xfrm>
        </p:grpSpPr>
        <p:sp>
          <p:nvSpPr>
            <p:cNvPr id="3353" name="Google Shape;3353;p28">
              <a:extLst>
                <a:ext uri="{FF2B5EF4-FFF2-40B4-BE49-F238E27FC236}">
                  <a16:creationId xmlns:a16="http://schemas.microsoft.com/office/drawing/2014/main" id="{19365EF1-64C1-3008-901A-6FC005A1042F}"/>
                </a:ext>
              </a:extLst>
            </p:cNvPr>
            <p:cNvSpPr/>
            <p:nvPr/>
          </p:nvSpPr>
          <p:spPr>
            <a:xfrm>
              <a:off x="1387603" y="815211"/>
              <a:ext cx="220542" cy="220542"/>
            </a:xfrm>
            <a:custGeom>
              <a:avLst/>
              <a:gdLst/>
              <a:ahLst/>
              <a:cxnLst/>
              <a:rect l="l" t="t" r="r" b="b"/>
              <a:pathLst>
                <a:path w="1763" h="1763" extrusionOk="0">
                  <a:moveTo>
                    <a:pt x="481" y="0"/>
                  </a:moveTo>
                  <a:lnTo>
                    <a:pt x="1" y="481"/>
                  </a:lnTo>
                  <a:lnTo>
                    <a:pt x="401" y="881"/>
                  </a:lnTo>
                  <a:lnTo>
                    <a:pt x="1" y="1282"/>
                  </a:lnTo>
                  <a:lnTo>
                    <a:pt x="481" y="1762"/>
                  </a:lnTo>
                  <a:lnTo>
                    <a:pt x="882" y="1362"/>
                  </a:lnTo>
                  <a:lnTo>
                    <a:pt x="1295" y="1762"/>
                  </a:lnTo>
                  <a:lnTo>
                    <a:pt x="1763" y="1282"/>
                  </a:lnTo>
                  <a:lnTo>
                    <a:pt x="1362" y="881"/>
                  </a:lnTo>
                  <a:lnTo>
                    <a:pt x="1763" y="481"/>
                  </a:lnTo>
                  <a:lnTo>
                    <a:pt x="1295" y="0"/>
                  </a:lnTo>
                  <a:lnTo>
                    <a:pt x="882" y="401"/>
                  </a:lnTo>
                  <a:lnTo>
                    <a:pt x="481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4" name="Google Shape;3354;p28">
              <a:extLst>
                <a:ext uri="{FF2B5EF4-FFF2-40B4-BE49-F238E27FC236}">
                  <a16:creationId xmlns:a16="http://schemas.microsoft.com/office/drawing/2014/main" id="{2702B02A-50FE-4116-4F28-0BA82E6F0CF7}"/>
                </a:ext>
              </a:extLst>
            </p:cNvPr>
            <p:cNvSpPr/>
            <p:nvPr/>
          </p:nvSpPr>
          <p:spPr>
            <a:xfrm>
              <a:off x="713231" y="815211"/>
              <a:ext cx="222044" cy="220542"/>
            </a:xfrm>
            <a:custGeom>
              <a:avLst/>
              <a:gdLst/>
              <a:ahLst/>
              <a:cxnLst/>
              <a:rect l="l" t="t" r="r" b="b"/>
              <a:pathLst>
                <a:path w="1775" h="1763" extrusionOk="0">
                  <a:moveTo>
                    <a:pt x="481" y="0"/>
                  </a:moveTo>
                  <a:lnTo>
                    <a:pt x="0" y="481"/>
                  </a:lnTo>
                  <a:lnTo>
                    <a:pt x="413" y="881"/>
                  </a:lnTo>
                  <a:lnTo>
                    <a:pt x="0" y="1282"/>
                  </a:lnTo>
                  <a:lnTo>
                    <a:pt x="481" y="1762"/>
                  </a:lnTo>
                  <a:lnTo>
                    <a:pt x="881" y="1362"/>
                  </a:lnTo>
                  <a:lnTo>
                    <a:pt x="1294" y="1762"/>
                  </a:lnTo>
                  <a:lnTo>
                    <a:pt x="1775" y="1282"/>
                  </a:lnTo>
                  <a:lnTo>
                    <a:pt x="1362" y="881"/>
                  </a:lnTo>
                  <a:lnTo>
                    <a:pt x="1775" y="481"/>
                  </a:lnTo>
                  <a:lnTo>
                    <a:pt x="1294" y="0"/>
                  </a:lnTo>
                  <a:lnTo>
                    <a:pt x="881" y="401"/>
                  </a:lnTo>
                  <a:lnTo>
                    <a:pt x="481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5" name="Google Shape;3355;p28">
              <a:extLst>
                <a:ext uri="{FF2B5EF4-FFF2-40B4-BE49-F238E27FC236}">
                  <a16:creationId xmlns:a16="http://schemas.microsoft.com/office/drawing/2014/main" id="{613ABB59-FA3C-9F34-E81F-E2295DB05EEA}"/>
                </a:ext>
              </a:extLst>
            </p:cNvPr>
            <p:cNvSpPr/>
            <p:nvPr/>
          </p:nvSpPr>
          <p:spPr>
            <a:xfrm>
              <a:off x="1050229" y="815211"/>
              <a:ext cx="220542" cy="220542"/>
            </a:xfrm>
            <a:custGeom>
              <a:avLst/>
              <a:gdLst/>
              <a:ahLst/>
              <a:cxnLst/>
              <a:rect l="l" t="t" r="r" b="b"/>
              <a:pathLst>
                <a:path w="1763" h="1763" extrusionOk="0">
                  <a:moveTo>
                    <a:pt x="481" y="0"/>
                  </a:moveTo>
                  <a:lnTo>
                    <a:pt x="0" y="481"/>
                  </a:lnTo>
                  <a:lnTo>
                    <a:pt x="414" y="881"/>
                  </a:lnTo>
                  <a:lnTo>
                    <a:pt x="0" y="1282"/>
                  </a:lnTo>
                  <a:lnTo>
                    <a:pt x="481" y="1762"/>
                  </a:lnTo>
                  <a:lnTo>
                    <a:pt x="881" y="1362"/>
                  </a:lnTo>
                  <a:lnTo>
                    <a:pt x="1294" y="1762"/>
                  </a:lnTo>
                  <a:lnTo>
                    <a:pt x="1762" y="1282"/>
                  </a:lnTo>
                  <a:lnTo>
                    <a:pt x="1362" y="881"/>
                  </a:lnTo>
                  <a:lnTo>
                    <a:pt x="1762" y="481"/>
                  </a:lnTo>
                  <a:lnTo>
                    <a:pt x="1294" y="0"/>
                  </a:lnTo>
                  <a:lnTo>
                    <a:pt x="881" y="401"/>
                  </a:lnTo>
                  <a:lnTo>
                    <a:pt x="481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6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8245364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9">
          <a:extLst>
            <a:ext uri="{FF2B5EF4-FFF2-40B4-BE49-F238E27FC236}">
              <a16:creationId xmlns:a16="http://schemas.microsoft.com/office/drawing/2014/main" id="{1FAB0432-A195-1EF0-0B52-6975DBF5F4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19" name="Google Shape;3419;p29">
            <a:extLst>
              <a:ext uri="{FF2B5EF4-FFF2-40B4-BE49-F238E27FC236}">
                <a16:creationId xmlns:a16="http://schemas.microsoft.com/office/drawing/2014/main" id="{64727A8E-DBD5-1554-A367-B337659DE792}"/>
              </a:ext>
            </a:extLst>
          </p:cNvPr>
          <p:cNvGrpSpPr/>
          <p:nvPr/>
        </p:nvGrpSpPr>
        <p:grpSpPr>
          <a:xfrm>
            <a:off x="5430392" y="539504"/>
            <a:ext cx="1129918" cy="278457"/>
            <a:chOff x="713231" y="815211"/>
            <a:chExt cx="894914" cy="220542"/>
          </a:xfrm>
        </p:grpSpPr>
        <p:sp>
          <p:nvSpPr>
            <p:cNvPr id="3420" name="Google Shape;3420;p29">
              <a:extLst>
                <a:ext uri="{FF2B5EF4-FFF2-40B4-BE49-F238E27FC236}">
                  <a16:creationId xmlns:a16="http://schemas.microsoft.com/office/drawing/2014/main" id="{CC68B449-C809-C4DC-BB24-56847752BC9F}"/>
                </a:ext>
              </a:extLst>
            </p:cNvPr>
            <p:cNvSpPr/>
            <p:nvPr/>
          </p:nvSpPr>
          <p:spPr>
            <a:xfrm>
              <a:off x="1387603" y="815211"/>
              <a:ext cx="220542" cy="220542"/>
            </a:xfrm>
            <a:custGeom>
              <a:avLst/>
              <a:gdLst/>
              <a:ahLst/>
              <a:cxnLst/>
              <a:rect l="l" t="t" r="r" b="b"/>
              <a:pathLst>
                <a:path w="1763" h="1763" extrusionOk="0">
                  <a:moveTo>
                    <a:pt x="481" y="0"/>
                  </a:moveTo>
                  <a:lnTo>
                    <a:pt x="1" y="481"/>
                  </a:lnTo>
                  <a:lnTo>
                    <a:pt x="401" y="881"/>
                  </a:lnTo>
                  <a:lnTo>
                    <a:pt x="1" y="1282"/>
                  </a:lnTo>
                  <a:lnTo>
                    <a:pt x="481" y="1762"/>
                  </a:lnTo>
                  <a:lnTo>
                    <a:pt x="882" y="1362"/>
                  </a:lnTo>
                  <a:lnTo>
                    <a:pt x="1295" y="1762"/>
                  </a:lnTo>
                  <a:lnTo>
                    <a:pt x="1763" y="1282"/>
                  </a:lnTo>
                  <a:lnTo>
                    <a:pt x="1362" y="881"/>
                  </a:lnTo>
                  <a:lnTo>
                    <a:pt x="1763" y="481"/>
                  </a:lnTo>
                  <a:lnTo>
                    <a:pt x="1295" y="0"/>
                  </a:lnTo>
                  <a:lnTo>
                    <a:pt x="882" y="401"/>
                  </a:lnTo>
                  <a:lnTo>
                    <a:pt x="481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1" name="Google Shape;3421;p29">
              <a:extLst>
                <a:ext uri="{FF2B5EF4-FFF2-40B4-BE49-F238E27FC236}">
                  <a16:creationId xmlns:a16="http://schemas.microsoft.com/office/drawing/2014/main" id="{D991C360-E7F6-E666-CECF-50BA4CC3316A}"/>
                </a:ext>
              </a:extLst>
            </p:cNvPr>
            <p:cNvSpPr/>
            <p:nvPr/>
          </p:nvSpPr>
          <p:spPr>
            <a:xfrm>
              <a:off x="713231" y="815211"/>
              <a:ext cx="222044" cy="220542"/>
            </a:xfrm>
            <a:custGeom>
              <a:avLst/>
              <a:gdLst/>
              <a:ahLst/>
              <a:cxnLst/>
              <a:rect l="l" t="t" r="r" b="b"/>
              <a:pathLst>
                <a:path w="1775" h="1763" extrusionOk="0">
                  <a:moveTo>
                    <a:pt x="481" y="0"/>
                  </a:moveTo>
                  <a:lnTo>
                    <a:pt x="0" y="481"/>
                  </a:lnTo>
                  <a:lnTo>
                    <a:pt x="413" y="881"/>
                  </a:lnTo>
                  <a:lnTo>
                    <a:pt x="0" y="1282"/>
                  </a:lnTo>
                  <a:lnTo>
                    <a:pt x="481" y="1762"/>
                  </a:lnTo>
                  <a:lnTo>
                    <a:pt x="881" y="1362"/>
                  </a:lnTo>
                  <a:lnTo>
                    <a:pt x="1294" y="1762"/>
                  </a:lnTo>
                  <a:lnTo>
                    <a:pt x="1775" y="1282"/>
                  </a:lnTo>
                  <a:lnTo>
                    <a:pt x="1362" y="881"/>
                  </a:lnTo>
                  <a:lnTo>
                    <a:pt x="1775" y="481"/>
                  </a:lnTo>
                  <a:lnTo>
                    <a:pt x="1294" y="0"/>
                  </a:lnTo>
                  <a:lnTo>
                    <a:pt x="881" y="401"/>
                  </a:lnTo>
                  <a:lnTo>
                    <a:pt x="481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2" name="Google Shape;3422;p29">
              <a:extLst>
                <a:ext uri="{FF2B5EF4-FFF2-40B4-BE49-F238E27FC236}">
                  <a16:creationId xmlns:a16="http://schemas.microsoft.com/office/drawing/2014/main" id="{3D2C533E-4897-5BDA-F809-36B4072D748F}"/>
                </a:ext>
              </a:extLst>
            </p:cNvPr>
            <p:cNvSpPr/>
            <p:nvPr/>
          </p:nvSpPr>
          <p:spPr>
            <a:xfrm>
              <a:off x="1050229" y="815211"/>
              <a:ext cx="220542" cy="220542"/>
            </a:xfrm>
            <a:custGeom>
              <a:avLst/>
              <a:gdLst/>
              <a:ahLst/>
              <a:cxnLst/>
              <a:rect l="l" t="t" r="r" b="b"/>
              <a:pathLst>
                <a:path w="1763" h="1763" extrusionOk="0">
                  <a:moveTo>
                    <a:pt x="481" y="0"/>
                  </a:moveTo>
                  <a:lnTo>
                    <a:pt x="0" y="481"/>
                  </a:lnTo>
                  <a:lnTo>
                    <a:pt x="414" y="881"/>
                  </a:lnTo>
                  <a:lnTo>
                    <a:pt x="0" y="1282"/>
                  </a:lnTo>
                  <a:lnTo>
                    <a:pt x="481" y="1762"/>
                  </a:lnTo>
                  <a:lnTo>
                    <a:pt x="881" y="1362"/>
                  </a:lnTo>
                  <a:lnTo>
                    <a:pt x="1294" y="1762"/>
                  </a:lnTo>
                  <a:lnTo>
                    <a:pt x="1762" y="1282"/>
                  </a:lnTo>
                  <a:lnTo>
                    <a:pt x="1362" y="881"/>
                  </a:lnTo>
                  <a:lnTo>
                    <a:pt x="1762" y="481"/>
                  </a:lnTo>
                  <a:lnTo>
                    <a:pt x="1294" y="0"/>
                  </a:lnTo>
                  <a:lnTo>
                    <a:pt x="881" y="401"/>
                  </a:lnTo>
                  <a:lnTo>
                    <a:pt x="481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6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" name="Google Shape;3258;p28">
            <a:extLst>
              <a:ext uri="{FF2B5EF4-FFF2-40B4-BE49-F238E27FC236}">
                <a16:creationId xmlns:a16="http://schemas.microsoft.com/office/drawing/2014/main" id="{6919F7A4-CDAD-DB77-1EA9-7C5ABAE04DD0}"/>
              </a:ext>
            </a:extLst>
          </p:cNvPr>
          <p:cNvSpPr txBox="1">
            <a:spLocks/>
          </p:cNvSpPr>
          <p:nvPr/>
        </p:nvSpPr>
        <p:spPr>
          <a:xfrm>
            <a:off x="713225" y="397061"/>
            <a:ext cx="3827582" cy="723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rbitron"/>
              <a:buNone/>
              <a:defRPr sz="3200" b="1" i="0" u="none" strike="noStrike" cap="none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>
                <a:solidFill>
                  <a:schemeClr val="tx1"/>
                </a:solidFill>
                <a:sym typeface="Arimo SemiBold"/>
              </a:rPr>
              <a:t>Animation</a:t>
            </a:r>
            <a:endParaRPr lang="en-US" dirty="0">
              <a:solidFill>
                <a:schemeClr val="accent4"/>
              </a:solidFill>
              <a:sym typeface="Montserrat"/>
            </a:endParaRPr>
          </a:p>
        </p:txBody>
      </p:sp>
      <p:sp>
        <p:nvSpPr>
          <p:cNvPr id="2" name="Google Shape;849;p43">
            <a:extLst>
              <a:ext uri="{FF2B5EF4-FFF2-40B4-BE49-F238E27FC236}">
                <a16:creationId xmlns:a16="http://schemas.microsoft.com/office/drawing/2014/main" id="{BAD8BB6C-0E52-7D6D-FDEF-B58472EC6895}"/>
              </a:ext>
            </a:extLst>
          </p:cNvPr>
          <p:cNvSpPr txBox="1">
            <a:spLocks noGrp="1"/>
          </p:cNvSpPr>
          <p:nvPr/>
        </p:nvSpPr>
        <p:spPr>
          <a:xfrm>
            <a:off x="299967" y="1227514"/>
            <a:ext cx="4240840" cy="29418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chemeClr val="tx1"/>
                </a:solidFill>
                <a:effectLst/>
                <a:latin typeface="Orbitron" panose="020B0604020202020204" charset="0"/>
              </a:rPr>
              <a:t>Animation is the process of creating a sequence of images or properties that change over time.</a:t>
            </a:r>
          </a:p>
          <a:p>
            <a:pPr algn="l" rtl="0" fontAlgn="base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tx1"/>
              </a:solidFill>
              <a:latin typeface="Orbitron" panose="020B0604020202020204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chemeClr val="tx1"/>
                </a:solidFill>
                <a:effectLst/>
                <a:latin typeface="Orbitron" panose="020B0604020202020204" charset="0"/>
              </a:rPr>
              <a:t>Animation is used to define motion, transitions and behaviors ​</a:t>
            </a:r>
            <a:endParaRPr lang="en-US" sz="2000" b="0" i="0" dirty="0">
              <a:solidFill>
                <a:schemeClr val="tx1"/>
              </a:solidFill>
              <a:effectLst/>
              <a:latin typeface="Orbitron" panose="020B0604020202020204" charset="0"/>
            </a:endParaRPr>
          </a:p>
        </p:txBody>
      </p:sp>
      <p:pic>
        <p:nvPicPr>
          <p:cNvPr id="5" name="Picture 4" descr="A video game screen with a cartoon character&#10;&#10;Description automatically generated">
            <a:extLst>
              <a:ext uri="{FF2B5EF4-FFF2-40B4-BE49-F238E27FC236}">
                <a16:creationId xmlns:a16="http://schemas.microsoft.com/office/drawing/2014/main" id="{38E298C4-F3C7-2FE0-117F-C59D2A5639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0568" y="1227514"/>
            <a:ext cx="2598490" cy="2634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7331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9">
          <a:extLst>
            <a:ext uri="{FF2B5EF4-FFF2-40B4-BE49-F238E27FC236}">
              <a16:creationId xmlns:a16="http://schemas.microsoft.com/office/drawing/2014/main" id="{D1CF1B5C-B53E-7472-B5C9-FCC01072A2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19" name="Google Shape;3419;p29">
            <a:extLst>
              <a:ext uri="{FF2B5EF4-FFF2-40B4-BE49-F238E27FC236}">
                <a16:creationId xmlns:a16="http://schemas.microsoft.com/office/drawing/2014/main" id="{6939548A-2DCE-7F13-3D61-4E430EAC57B8}"/>
              </a:ext>
            </a:extLst>
          </p:cNvPr>
          <p:cNvGrpSpPr/>
          <p:nvPr/>
        </p:nvGrpSpPr>
        <p:grpSpPr>
          <a:xfrm>
            <a:off x="5430392" y="539504"/>
            <a:ext cx="1129918" cy="278457"/>
            <a:chOff x="713231" y="815211"/>
            <a:chExt cx="894914" cy="220542"/>
          </a:xfrm>
        </p:grpSpPr>
        <p:sp>
          <p:nvSpPr>
            <p:cNvPr id="3420" name="Google Shape;3420;p29">
              <a:extLst>
                <a:ext uri="{FF2B5EF4-FFF2-40B4-BE49-F238E27FC236}">
                  <a16:creationId xmlns:a16="http://schemas.microsoft.com/office/drawing/2014/main" id="{2419311C-963A-B076-F859-720E6239CB9F}"/>
                </a:ext>
              </a:extLst>
            </p:cNvPr>
            <p:cNvSpPr/>
            <p:nvPr/>
          </p:nvSpPr>
          <p:spPr>
            <a:xfrm>
              <a:off x="1387603" y="815211"/>
              <a:ext cx="220542" cy="220542"/>
            </a:xfrm>
            <a:custGeom>
              <a:avLst/>
              <a:gdLst/>
              <a:ahLst/>
              <a:cxnLst/>
              <a:rect l="l" t="t" r="r" b="b"/>
              <a:pathLst>
                <a:path w="1763" h="1763" extrusionOk="0">
                  <a:moveTo>
                    <a:pt x="481" y="0"/>
                  </a:moveTo>
                  <a:lnTo>
                    <a:pt x="1" y="481"/>
                  </a:lnTo>
                  <a:lnTo>
                    <a:pt x="401" y="881"/>
                  </a:lnTo>
                  <a:lnTo>
                    <a:pt x="1" y="1282"/>
                  </a:lnTo>
                  <a:lnTo>
                    <a:pt x="481" y="1762"/>
                  </a:lnTo>
                  <a:lnTo>
                    <a:pt x="882" y="1362"/>
                  </a:lnTo>
                  <a:lnTo>
                    <a:pt x="1295" y="1762"/>
                  </a:lnTo>
                  <a:lnTo>
                    <a:pt x="1763" y="1282"/>
                  </a:lnTo>
                  <a:lnTo>
                    <a:pt x="1362" y="881"/>
                  </a:lnTo>
                  <a:lnTo>
                    <a:pt x="1763" y="481"/>
                  </a:lnTo>
                  <a:lnTo>
                    <a:pt x="1295" y="0"/>
                  </a:lnTo>
                  <a:lnTo>
                    <a:pt x="882" y="401"/>
                  </a:lnTo>
                  <a:lnTo>
                    <a:pt x="481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1" name="Google Shape;3421;p29">
              <a:extLst>
                <a:ext uri="{FF2B5EF4-FFF2-40B4-BE49-F238E27FC236}">
                  <a16:creationId xmlns:a16="http://schemas.microsoft.com/office/drawing/2014/main" id="{8FA2DCF8-7479-2E8C-6CD3-3F719A61F14D}"/>
                </a:ext>
              </a:extLst>
            </p:cNvPr>
            <p:cNvSpPr/>
            <p:nvPr/>
          </p:nvSpPr>
          <p:spPr>
            <a:xfrm>
              <a:off x="713231" y="815211"/>
              <a:ext cx="222044" cy="220542"/>
            </a:xfrm>
            <a:custGeom>
              <a:avLst/>
              <a:gdLst/>
              <a:ahLst/>
              <a:cxnLst/>
              <a:rect l="l" t="t" r="r" b="b"/>
              <a:pathLst>
                <a:path w="1775" h="1763" extrusionOk="0">
                  <a:moveTo>
                    <a:pt x="481" y="0"/>
                  </a:moveTo>
                  <a:lnTo>
                    <a:pt x="0" y="481"/>
                  </a:lnTo>
                  <a:lnTo>
                    <a:pt x="413" y="881"/>
                  </a:lnTo>
                  <a:lnTo>
                    <a:pt x="0" y="1282"/>
                  </a:lnTo>
                  <a:lnTo>
                    <a:pt x="481" y="1762"/>
                  </a:lnTo>
                  <a:lnTo>
                    <a:pt x="881" y="1362"/>
                  </a:lnTo>
                  <a:lnTo>
                    <a:pt x="1294" y="1762"/>
                  </a:lnTo>
                  <a:lnTo>
                    <a:pt x="1775" y="1282"/>
                  </a:lnTo>
                  <a:lnTo>
                    <a:pt x="1362" y="881"/>
                  </a:lnTo>
                  <a:lnTo>
                    <a:pt x="1775" y="481"/>
                  </a:lnTo>
                  <a:lnTo>
                    <a:pt x="1294" y="0"/>
                  </a:lnTo>
                  <a:lnTo>
                    <a:pt x="881" y="401"/>
                  </a:lnTo>
                  <a:lnTo>
                    <a:pt x="481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2" name="Google Shape;3422;p29">
              <a:extLst>
                <a:ext uri="{FF2B5EF4-FFF2-40B4-BE49-F238E27FC236}">
                  <a16:creationId xmlns:a16="http://schemas.microsoft.com/office/drawing/2014/main" id="{EE9885E8-A079-FEAC-1D68-31029D8E4555}"/>
                </a:ext>
              </a:extLst>
            </p:cNvPr>
            <p:cNvSpPr/>
            <p:nvPr/>
          </p:nvSpPr>
          <p:spPr>
            <a:xfrm>
              <a:off x="1050229" y="815211"/>
              <a:ext cx="220542" cy="220542"/>
            </a:xfrm>
            <a:custGeom>
              <a:avLst/>
              <a:gdLst/>
              <a:ahLst/>
              <a:cxnLst/>
              <a:rect l="l" t="t" r="r" b="b"/>
              <a:pathLst>
                <a:path w="1763" h="1763" extrusionOk="0">
                  <a:moveTo>
                    <a:pt x="481" y="0"/>
                  </a:moveTo>
                  <a:lnTo>
                    <a:pt x="0" y="481"/>
                  </a:lnTo>
                  <a:lnTo>
                    <a:pt x="414" y="881"/>
                  </a:lnTo>
                  <a:lnTo>
                    <a:pt x="0" y="1282"/>
                  </a:lnTo>
                  <a:lnTo>
                    <a:pt x="481" y="1762"/>
                  </a:lnTo>
                  <a:lnTo>
                    <a:pt x="881" y="1362"/>
                  </a:lnTo>
                  <a:lnTo>
                    <a:pt x="1294" y="1762"/>
                  </a:lnTo>
                  <a:lnTo>
                    <a:pt x="1762" y="1282"/>
                  </a:lnTo>
                  <a:lnTo>
                    <a:pt x="1362" y="881"/>
                  </a:lnTo>
                  <a:lnTo>
                    <a:pt x="1762" y="481"/>
                  </a:lnTo>
                  <a:lnTo>
                    <a:pt x="1294" y="0"/>
                  </a:lnTo>
                  <a:lnTo>
                    <a:pt x="881" y="401"/>
                  </a:lnTo>
                  <a:lnTo>
                    <a:pt x="481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6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" name="Google Shape;3258;p28">
            <a:extLst>
              <a:ext uri="{FF2B5EF4-FFF2-40B4-BE49-F238E27FC236}">
                <a16:creationId xmlns:a16="http://schemas.microsoft.com/office/drawing/2014/main" id="{7C5DC27B-45E2-AB58-F923-7B5D2AD9B679}"/>
              </a:ext>
            </a:extLst>
          </p:cNvPr>
          <p:cNvSpPr txBox="1">
            <a:spLocks/>
          </p:cNvSpPr>
          <p:nvPr/>
        </p:nvSpPr>
        <p:spPr>
          <a:xfrm>
            <a:off x="713225" y="397061"/>
            <a:ext cx="3827582" cy="723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rbitron"/>
              <a:buNone/>
              <a:defRPr sz="3200" b="1" i="0" u="none" strike="noStrike" cap="none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>
                <a:solidFill>
                  <a:schemeClr val="tx1"/>
                </a:solidFill>
                <a:sym typeface="Arimo SemiBold"/>
              </a:rPr>
              <a:t>Animation</a:t>
            </a:r>
            <a:endParaRPr lang="en-US" dirty="0">
              <a:solidFill>
                <a:schemeClr val="accent4"/>
              </a:solidFill>
              <a:sym typeface="Montserrat"/>
            </a:endParaRPr>
          </a:p>
        </p:txBody>
      </p:sp>
      <p:sp>
        <p:nvSpPr>
          <p:cNvPr id="2" name="Google Shape;849;p43">
            <a:extLst>
              <a:ext uri="{FF2B5EF4-FFF2-40B4-BE49-F238E27FC236}">
                <a16:creationId xmlns:a16="http://schemas.microsoft.com/office/drawing/2014/main" id="{145B9867-F5BE-24D3-DEB1-90ADDECB28A1}"/>
              </a:ext>
            </a:extLst>
          </p:cNvPr>
          <p:cNvSpPr txBox="1">
            <a:spLocks noGrp="1"/>
          </p:cNvSpPr>
          <p:nvPr/>
        </p:nvSpPr>
        <p:spPr>
          <a:xfrm>
            <a:off x="299967" y="1227514"/>
            <a:ext cx="4240840" cy="29418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chemeClr val="tx1"/>
                </a:solidFill>
                <a:effectLst/>
                <a:latin typeface="Orbitron" panose="020B0604020202020204" charset="0"/>
              </a:rPr>
              <a:t>We ‘ll use the AnimatedSprite2D node​</a:t>
            </a:r>
            <a:endParaRPr lang="en-US" sz="2000" b="0" i="0" dirty="0">
              <a:solidFill>
                <a:schemeClr val="tx1"/>
              </a:solidFill>
              <a:effectLst/>
              <a:latin typeface="Orbitron" panose="020B060402020202020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4BEC4C-7EC5-FCF5-68AE-DE0B319C24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6703" y="861626"/>
            <a:ext cx="2194072" cy="3742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9699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9">
          <a:extLst>
            <a:ext uri="{FF2B5EF4-FFF2-40B4-BE49-F238E27FC236}">
              <a16:creationId xmlns:a16="http://schemas.microsoft.com/office/drawing/2014/main" id="{F2571CD4-488A-4704-D6F6-1445254A0A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19" name="Google Shape;3419;p29">
            <a:extLst>
              <a:ext uri="{FF2B5EF4-FFF2-40B4-BE49-F238E27FC236}">
                <a16:creationId xmlns:a16="http://schemas.microsoft.com/office/drawing/2014/main" id="{68F5783F-2F53-B014-B6CD-3B348EAC09D1}"/>
              </a:ext>
            </a:extLst>
          </p:cNvPr>
          <p:cNvGrpSpPr/>
          <p:nvPr/>
        </p:nvGrpSpPr>
        <p:grpSpPr>
          <a:xfrm>
            <a:off x="5430392" y="539504"/>
            <a:ext cx="1129918" cy="278457"/>
            <a:chOff x="713231" y="815211"/>
            <a:chExt cx="894914" cy="220542"/>
          </a:xfrm>
        </p:grpSpPr>
        <p:sp>
          <p:nvSpPr>
            <p:cNvPr id="3420" name="Google Shape;3420;p29">
              <a:extLst>
                <a:ext uri="{FF2B5EF4-FFF2-40B4-BE49-F238E27FC236}">
                  <a16:creationId xmlns:a16="http://schemas.microsoft.com/office/drawing/2014/main" id="{F2D8B7DA-2331-AAA3-839D-772530122F43}"/>
                </a:ext>
              </a:extLst>
            </p:cNvPr>
            <p:cNvSpPr/>
            <p:nvPr/>
          </p:nvSpPr>
          <p:spPr>
            <a:xfrm>
              <a:off x="1387603" y="815211"/>
              <a:ext cx="220542" cy="220542"/>
            </a:xfrm>
            <a:custGeom>
              <a:avLst/>
              <a:gdLst/>
              <a:ahLst/>
              <a:cxnLst/>
              <a:rect l="l" t="t" r="r" b="b"/>
              <a:pathLst>
                <a:path w="1763" h="1763" extrusionOk="0">
                  <a:moveTo>
                    <a:pt x="481" y="0"/>
                  </a:moveTo>
                  <a:lnTo>
                    <a:pt x="1" y="481"/>
                  </a:lnTo>
                  <a:lnTo>
                    <a:pt x="401" y="881"/>
                  </a:lnTo>
                  <a:lnTo>
                    <a:pt x="1" y="1282"/>
                  </a:lnTo>
                  <a:lnTo>
                    <a:pt x="481" y="1762"/>
                  </a:lnTo>
                  <a:lnTo>
                    <a:pt x="882" y="1362"/>
                  </a:lnTo>
                  <a:lnTo>
                    <a:pt x="1295" y="1762"/>
                  </a:lnTo>
                  <a:lnTo>
                    <a:pt x="1763" y="1282"/>
                  </a:lnTo>
                  <a:lnTo>
                    <a:pt x="1362" y="881"/>
                  </a:lnTo>
                  <a:lnTo>
                    <a:pt x="1763" y="481"/>
                  </a:lnTo>
                  <a:lnTo>
                    <a:pt x="1295" y="0"/>
                  </a:lnTo>
                  <a:lnTo>
                    <a:pt x="882" y="401"/>
                  </a:lnTo>
                  <a:lnTo>
                    <a:pt x="481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1" name="Google Shape;3421;p29">
              <a:extLst>
                <a:ext uri="{FF2B5EF4-FFF2-40B4-BE49-F238E27FC236}">
                  <a16:creationId xmlns:a16="http://schemas.microsoft.com/office/drawing/2014/main" id="{9ECD7428-862A-3A2A-E855-785CDBDEBB2C}"/>
                </a:ext>
              </a:extLst>
            </p:cNvPr>
            <p:cNvSpPr/>
            <p:nvPr/>
          </p:nvSpPr>
          <p:spPr>
            <a:xfrm>
              <a:off x="713231" y="815211"/>
              <a:ext cx="222044" cy="220542"/>
            </a:xfrm>
            <a:custGeom>
              <a:avLst/>
              <a:gdLst/>
              <a:ahLst/>
              <a:cxnLst/>
              <a:rect l="l" t="t" r="r" b="b"/>
              <a:pathLst>
                <a:path w="1775" h="1763" extrusionOk="0">
                  <a:moveTo>
                    <a:pt x="481" y="0"/>
                  </a:moveTo>
                  <a:lnTo>
                    <a:pt x="0" y="481"/>
                  </a:lnTo>
                  <a:lnTo>
                    <a:pt x="413" y="881"/>
                  </a:lnTo>
                  <a:lnTo>
                    <a:pt x="0" y="1282"/>
                  </a:lnTo>
                  <a:lnTo>
                    <a:pt x="481" y="1762"/>
                  </a:lnTo>
                  <a:lnTo>
                    <a:pt x="881" y="1362"/>
                  </a:lnTo>
                  <a:lnTo>
                    <a:pt x="1294" y="1762"/>
                  </a:lnTo>
                  <a:lnTo>
                    <a:pt x="1775" y="1282"/>
                  </a:lnTo>
                  <a:lnTo>
                    <a:pt x="1362" y="881"/>
                  </a:lnTo>
                  <a:lnTo>
                    <a:pt x="1775" y="481"/>
                  </a:lnTo>
                  <a:lnTo>
                    <a:pt x="1294" y="0"/>
                  </a:lnTo>
                  <a:lnTo>
                    <a:pt x="881" y="401"/>
                  </a:lnTo>
                  <a:lnTo>
                    <a:pt x="481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2" name="Google Shape;3422;p29">
              <a:extLst>
                <a:ext uri="{FF2B5EF4-FFF2-40B4-BE49-F238E27FC236}">
                  <a16:creationId xmlns:a16="http://schemas.microsoft.com/office/drawing/2014/main" id="{31DE42FB-039F-2E9B-909C-1962B289EF45}"/>
                </a:ext>
              </a:extLst>
            </p:cNvPr>
            <p:cNvSpPr/>
            <p:nvPr/>
          </p:nvSpPr>
          <p:spPr>
            <a:xfrm>
              <a:off x="1050229" y="815211"/>
              <a:ext cx="220542" cy="220542"/>
            </a:xfrm>
            <a:custGeom>
              <a:avLst/>
              <a:gdLst/>
              <a:ahLst/>
              <a:cxnLst/>
              <a:rect l="l" t="t" r="r" b="b"/>
              <a:pathLst>
                <a:path w="1763" h="1763" extrusionOk="0">
                  <a:moveTo>
                    <a:pt x="481" y="0"/>
                  </a:moveTo>
                  <a:lnTo>
                    <a:pt x="0" y="481"/>
                  </a:lnTo>
                  <a:lnTo>
                    <a:pt x="414" y="881"/>
                  </a:lnTo>
                  <a:lnTo>
                    <a:pt x="0" y="1282"/>
                  </a:lnTo>
                  <a:lnTo>
                    <a:pt x="481" y="1762"/>
                  </a:lnTo>
                  <a:lnTo>
                    <a:pt x="881" y="1362"/>
                  </a:lnTo>
                  <a:lnTo>
                    <a:pt x="1294" y="1762"/>
                  </a:lnTo>
                  <a:lnTo>
                    <a:pt x="1762" y="1282"/>
                  </a:lnTo>
                  <a:lnTo>
                    <a:pt x="1362" y="881"/>
                  </a:lnTo>
                  <a:lnTo>
                    <a:pt x="1762" y="481"/>
                  </a:lnTo>
                  <a:lnTo>
                    <a:pt x="1294" y="0"/>
                  </a:lnTo>
                  <a:lnTo>
                    <a:pt x="881" y="401"/>
                  </a:lnTo>
                  <a:lnTo>
                    <a:pt x="481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6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" name="Google Shape;3258;p28">
            <a:extLst>
              <a:ext uri="{FF2B5EF4-FFF2-40B4-BE49-F238E27FC236}">
                <a16:creationId xmlns:a16="http://schemas.microsoft.com/office/drawing/2014/main" id="{C1BE567F-98D4-F751-B257-502CA28E3AA0}"/>
              </a:ext>
            </a:extLst>
          </p:cNvPr>
          <p:cNvSpPr txBox="1">
            <a:spLocks/>
          </p:cNvSpPr>
          <p:nvPr/>
        </p:nvSpPr>
        <p:spPr>
          <a:xfrm>
            <a:off x="713225" y="397061"/>
            <a:ext cx="3827582" cy="723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rbitron"/>
              <a:buNone/>
              <a:defRPr sz="3200" b="1" i="0" u="none" strike="noStrike" cap="none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>
                <a:solidFill>
                  <a:schemeClr val="tx1"/>
                </a:solidFill>
                <a:sym typeface="Arimo SemiBold"/>
              </a:rPr>
              <a:t>Animation</a:t>
            </a:r>
            <a:endParaRPr lang="en-US" dirty="0">
              <a:solidFill>
                <a:schemeClr val="accent4"/>
              </a:solidFill>
              <a:sym typeface="Montserra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44066F-B6AF-EC6F-88F6-E8F1DC1F2D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7290" y="2489904"/>
            <a:ext cx="3827583" cy="21859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BB9C84C-86E4-5701-D437-E094639FDE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3713" y="1046414"/>
            <a:ext cx="4362275" cy="1370871"/>
          </a:xfrm>
          <a:prstGeom prst="rect">
            <a:avLst/>
          </a:prstGeom>
        </p:spPr>
      </p:pic>
      <p:sp>
        <p:nvSpPr>
          <p:cNvPr id="9" name="Google Shape;849;p43">
            <a:extLst>
              <a:ext uri="{FF2B5EF4-FFF2-40B4-BE49-F238E27FC236}">
                <a16:creationId xmlns:a16="http://schemas.microsoft.com/office/drawing/2014/main" id="{29BE2AFD-E34D-770D-AB7E-992DA5C84FB2}"/>
              </a:ext>
            </a:extLst>
          </p:cNvPr>
          <p:cNvSpPr txBox="1">
            <a:spLocks noGrp="1"/>
          </p:cNvSpPr>
          <p:nvPr/>
        </p:nvSpPr>
        <p:spPr>
          <a:xfrm>
            <a:off x="299967" y="1227514"/>
            <a:ext cx="4240840" cy="29418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chemeClr val="tx1"/>
                </a:solidFill>
                <a:effectLst/>
                <a:latin typeface="Orbitron" panose="020B0604020202020204" charset="0"/>
              </a:rPr>
              <a:t>Select your sprite sheet</a:t>
            </a:r>
          </a:p>
          <a:p>
            <a:pPr algn="l" rtl="0" fontAlgn="base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tx1"/>
              </a:solidFill>
              <a:latin typeface="Orbitron" panose="020B0604020202020204" charset="0"/>
            </a:endParaRPr>
          </a:p>
          <a:p>
            <a:pPr marL="139700" indent="0" algn="l" rtl="0" fontAlgn="base"/>
            <a:endParaRPr lang="en-US" sz="1800" dirty="0">
              <a:solidFill>
                <a:schemeClr val="tx1"/>
              </a:solidFill>
              <a:latin typeface="Orbitron" panose="020B0604020202020204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chemeClr val="tx1"/>
                </a:solidFill>
                <a:effectLst/>
                <a:latin typeface="Orbitron" panose="020B0604020202020204" charset="0"/>
              </a:rPr>
              <a:t>Adjust the size</a:t>
            </a:r>
          </a:p>
          <a:p>
            <a:pPr algn="l" rtl="0" fontAlgn="base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tx1"/>
              </a:solidFill>
              <a:latin typeface="Orbitron" panose="020B0604020202020204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chemeClr val="tx1"/>
                </a:solidFill>
                <a:effectLst/>
                <a:latin typeface="Orbitron" panose="020B0604020202020204" charset="0"/>
              </a:rPr>
              <a:t>Choose​ your animation Photos</a:t>
            </a:r>
            <a:endParaRPr lang="en-US" sz="2000" b="0" i="0" dirty="0">
              <a:solidFill>
                <a:schemeClr val="tx1"/>
              </a:solidFill>
              <a:effectLst/>
              <a:latin typeface="Orbitron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33105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6" name="Google Shape;3176;p2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488231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4"/>
                </a:solidFill>
              </a:rPr>
              <a:t>C</a:t>
            </a:r>
            <a:r>
              <a:rPr lang="en" dirty="0">
                <a:solidFill>
                  <a:schemeClr val="accent4"/>
                </a:solidFill>
              </a:rPr>
              <a:t>ontents </a:t>
            </a:r>
            <a:r>
              <a:rPr lang="en" dirty="0">
                <a:solidFill>
                  <a:schemeClr val="tx1"/>
                </a:solidFill>
              </a:rPr>
              <a:t>of sessoin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3177" name="Google Shape;3177;p26"/>
          <p:cNvSpPr txBox="1">
            <a:spLocks noGrp="1"/>
          </p:cNvSpPr>
          <p:nvPr>
            <p:ph type="title" idx="2"/>
          </p:nvPr>
        </p:nvSpPr>
        <p:spPr>
          <a:xfrm>
            <a:off x="835825" y="1212500"/>
            <a:ext cx="8601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3178" name="Google Shape;3178;p26"/>
          <p:cNvSpPr txBox="1">
            <a:spLocks noGrp="1"/>
          </p:cNvSpPr>
          <p:nvPr>
            <p:ph type="title" idx="3"/>
          </p:nvPr>
        </p:nvSpPr>
        <p:spPr>
          <a:xfrm>
            <a:off x="835825" y="2983397"/>
            <a:ext cx="8601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3179" name="Google Shape;3179;p26"/>
          <p:cNvSpPr txBox="1">
            <a:spLocks noGrp="1"/>
          </p:cNvSpPr>
          <p:nvPr>
            <p:ph type="title" idx="4"/>
          </p:nvPr>
        </p:nvSpPr>
        <p:spPr>
          <a:xfrm>
            <a:off x="3773075" y="1212500"/>
            <a:ext cx="8601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3181" name="Google Shape;3181;p26"/>
          <p:cNvSpPr txBox="1">
            <a:spLocks noGrp="1"/>
          </p:cNvSpPr>
          <p:nvPr>
            <p:ph type="subTitle" idx="1"/>
          </p:nvPr>
        </p:nvSpPr>
        <p:spPr>
          <a:xfrm>
            <a:off x="713225" y="1854824"/>
            <a:ext cx="3059850" cy="79264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2D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perspectives</a:t>
            </a:r>
            <a:endParaRPr lang="en-US" dirty="0"/>
          </a:p>
        </p:txBody>
      </p:sp>
      <p:sp>
        <p:nvSpPr>
          <p:cNvPr id="3182" name="Google Shape;3182;p26"/>
          <p:cNvSpPr txBox="1">
            <a:spLocks noGrp="1"/>
          </p:cNvSpPr>
          <p:nvPr>
            <p:ph type="subTitle" idx="6"/>
          </p:nvPr>
        </p:nvSpPr>
        <p:spPr>
          <a:xfrm>
            <a:off x="3694309" y="1815376"/>
            <a:ext cx="2120400" cy="53555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en-US" dirty="0"/>
              <a:t>GD Script</a:t>
            </a:r>
          </a:p>
        </p:txBody>
      </p:sp>
      <p:sp>
        <p:nvSpPr>
          <p:cNvPr id="3183" name="Google Shape;3183;p26"/>
          <p:cNvSpPr txBox="1">
            <a:spLocks noGrp="1"/>
          </p:cNvSpPr>
          <p:nvPr>
            <p:ph type="subTitle" idx="7"/>
          </p:nvPr>
        </p:nvSpPr>
        <p:spPr>
          <a:xfrm>
            <a:off x="713225" y="3625775"/>
            <a:ext cx="21204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Animation</a:t>
            </a:r>
            <a:endParaRPr lang="en-US" dirty="0"/>
          </a:p>
        </p:txBody>
      </p:sp>
      <p:grpSp>
        <p:nvGrpSpPr>
          <p:cNvPr id="3185" name="Google Shape;3185;p26"/>
          <p:cNvGrpSpPr/>
          <p:nvPr/>
        </p:nvGrpSpPr>
        <p:grpSpPr>
          <a:xfrm>
            <a:off x="6166483" y="1373900"/>
            <a:ext cx="2150522" cy="1579579"/>
            <a:chOff x="296117" y="2376907"/>
            <a:chExt cx="715672" cy="525668"/>
          </a:xfrm>
        </p:grpSpPr>
        <p:sp>
          <p:nvSpPr>
            <p:cNvPr id="3186" name="Google Shape;3186;p26"/>
            <p:cNvSpPr/>
            <p:nvPr/>
          </p:nvSpPr>
          <p:spPr>
            <a:xfrm>
              <a:off x="476250" y="2376907"/>
              <a:ext cx="355343" cy="46378"/>
            </a:xfrm>
            <a:custGeom>
              <a:avLst/>
              <a:gdLst/>
              <a:ahLst/>
              <a:cxnLst/>
              <a:rect l="l" t="t" r="r" b="b"/>
              <a:pathLst>
                <a:path w="6344" h="828" extrusionOk="0">
                  <a:moveTo>
                    <a:pt x="3179" y="1"/>
                  </a:moveTo>
                  <a:cubicBezTo>
                    <a:pt x="2019" y="1"/>
                    <a:pt x="936" y="293"/>
                    <a:pt x="1" y="828"/>
                  </a:cubicBezTo>
                  <a:lnTo>
                    <a:pt x="6344" y="828"/>
                  </a:lnTo>
                  <a:cubicBezTo>
                    <a:pt x="5408" y="293"/>
                    <a:pt x="4326" y="1"/>
                    <a:pt x="3179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7" name="Google Shape;3187;p26"/>
            <p:cNvSpPr/>
            <p:nvPr/>
          </p:nvSpPr>
          <p:spPr>
            <a:xfrm>
              <a:off x="394081" y="2441881"/>
              <a:ext cx="520412" cy="47275"/>
            </a:xfrm>
            <a:custGeom>
              <a:avLst/>
              <a:gdLst/>
              <a:ahLst/>
              <a:cxnLst/>
              <a:rect l="l" t="t" r="r" b="b"/>
              <a:pathLst>
                <a:path w="9291" h="844" extrusionOk="0">
                  <a:moveTo>
                    <a:pt x="962" y="1"/>
                  </a:moveTo>
                  <a:cubicBezTo>
                    <a:pt x="616" y="241"/>
                    <a:pt x="295" y="523"/>
                    <a:pt x="1" y="843"/>
                  </a:cubicBezTo>
                  <a:lnTo>
                    <a:pt x="9291" y="843"/>
                  </a:lnTo>
                  <a:cubicBezTo>
                    <a:pt x="8996" y="523"/>
                    <a:pt x="8676" y="241"/>
                    <a:pt x="8317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8" name="Google Shape;3188;p26"/>
            <p:cNvSpPr/>
            <p:nvPr/>
          </p:nvSpPr>
          <p:spPr>
            <a:xfrm>
              <a:off x="353025" y="2507022"/>
              <a:ext cx="601854" cy="33608"/>
            </a:xfrm>
            <a:custGeom>
              <a:avLst/>
              <a:gdLst/>
              <a:ahLst/>
              <a:cxnLst/>
              <a:rect l="l" t="t" r="r" b="b"/>
              <a:pathLst>
                <a:path w="10745" h="600" extrusionOk="0">
                  <a:moveTo>
                    <a:pt x="439" y="1"/>
                  </a:moveTo>
                  <a:cubicBezTo>
                    <a:pt x="279" y="186"/>
                    <a:pt x="135" y="388"/>
                    <a:pt x="0" y="600"/>
                  </a:cubicBezTo>
                  <a:lnTo>
                    <a:pt x="10745" y="600"/>
                  </a:lnTo>
                  <a:cubicBezTo>
                    <a:pt x="10610" y="388"/>
                    <a:pt x="10466" y="186"/>
                    <a:pt x="10306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9" name="Google Shape;3189;p26"/>
            <p:cNvSpPr/>
            <p:nvPr/>
          </p:nvSpPr>
          <p:spPr>
            <a:xfrm>
              <a:off x="322330" y="2571995"/>
              <a:ext cx="663244" cy="27670"/>
            </a:xfrm>
            <a:custGeom>
              <a:avLst/>
              <a:gdLst/>
              <a:ahLst/>
              <a:cxnLst/>
              <a:rect l="l" t="t" r="r" b="b"/>
              <a:pathLst>
                <a:path w="11841" h="494" extrusionOk="0">
                  <a:moveTo>
                    <a:pt x="228" y="0"/>
                  </a:moveTo>
                  <a:cubicBezTo>
                    <a:pt x="148" y="160"/>
                    <a:pt x="68" y="333"/>
                    <a:pt x="0" y="494"/>
                  </a:cubicBezTo>
                  <a:lnTo>
                    <a:pt x="11841" y="494"/>
                  </a:lnTo>
                  <a:cubicBezTo>
                    <a:pt x="11773" y="333"/>
                    <a:pt x="11706" y="160"/>
                    <a:pt x="1161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0" name="Google Shape;3190;p26"/>
            <p:cNvSpPr/>
            <p:nvPr/>
          </p:nvSpPr>
          <p:spPr>
            <a:xfrm>
              <a:off x="303679" y="2637137"/>
              <a:ext cx="701276" cy="25318"/>
            </a:xfrm>
            <a:custGeom>
              <a:avLst/>
              <a:gdLst/>
              <a:ahLst/>
              <a:cxnLst/>
              <a:rect l="l" t="t" r="r" b="b"/>
              <a:pathLst>
                <a:path w="12520" h="452" extrusionOk="0">
                  <a:moveTo>
                    <a:pt x="106" y="0"/>
                  </a:moveTo>
                  <a:cubicBezTo>
                    <a:pt x="67" y="147"/>
                    <a:pt x="26" y="308"/>
                    <a:pt x="0" y="452"/>
                  </a:cubicBezTo>
                  <a:lnTo>
                    <a:pt x="12520" y="452"/>
                  </a:lnTo>
                  <a:cubicBezTo>
                    <a:pt x="12481" y="308"/>
                    <a:pt x="12452" y="147"/>
                    <a:pt x="12414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1" name="Google Shape;3191;p26"/>
            <p:cNvSpPr/>
            <p:nvPr/>
          </p:nvSpPr>
          <p:spPr>
            <a:xfrm>
              <a:off x="296117" y="2702054"/>
              <a:ext cx="715672" cy="21789"/>
            </a:xfrm>
            <a:custGeom>
              <a:avLst/>
              <a:gdLst/>
              <a:ahLst/>
              <a:cxnLst/>
              <a:rect l="l" t="t" r="r" b="b"/>
              <a:pathLst>
                <a:path w="12777" h="389" extrusionOk="0">
                  <a:moveTo>
                    <a:pt x="29" y="1"/>
                  </a:moveTo>
                  <a:cubicBezTo>
                    <a:pt x="13" y="135"/>
                    <a:pt x="13" y="270"/>
                    <a:pt x="1" y="388"/>
                  </a:cubicBezTo>
                  <a:lnTo>
                    <a:pt x="12776" y="388"/>
                  </a:lnTo>
                  <a:cubicBezTo>
                    <a:pt x="12776" y="270"/>
                    <a:pt x="12763" y="135"/>
                    <a:pt x="12763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2" name="Google Shape;3192;p26"/>
            <p:cNvSpPr/>
            <p:nvPr/>
          </p:nvSpPr>
          <p:spPr>
            <a:xfrm>
              <a:off x="297741" y="2767923"/>
              <a:ext cx="712423" cy="14227"/>
            </a:xfrm>
            <a:custGeom>
              <a:avLst/>
              <a:gdLst/>
              <a:ahLst/>
              <a:cxnLst/>
              <a:rect l="l" t="t" r="r" b="b"/>
              <a:pathLst>
                <a:path w="12719" h="254" extrusionOk="0">
                  <a:moveTo>
                    <a:pt x="0" y="1"/>
                  </a:moveTo>
                  <a:cubicBezTo>
                    <a:pt x="13" y="81"/>
                    <a:pt x="13" y="173"/>
                    <a:pt x="26" y="254"/>
                  </a:cubicBezTo>
                  <a:lnTo>
                    <a:pt x="12693" y="254"/>
                  </a:lnTo>
                  <a:cubicBezTo>
                    <a:pt x="12706" y="173"/>
                    <a:pt x="12718" y="81"/>
                    <a:pt x="12718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3" name="Google Shape;3193;p26"/>
            <p:cNvSpPr/>
            <p:nvPr/>
          </p:nvSpPr>
          <p:spPr>
            <a:xfrm>
              <a:off x="309560" y="2832897"/>
              <a:ext cx="688786" cy="12043"/>
            </a:xfrm>
            <a:custGeom>
              <a:avLst/>
              <a:gdLst/>
              <a:ahLst/>
              <a:cxnLst/>
              <a:rect l="l" t="t" r="r" b="b"/>
              <a:pathLst>
                <a:path w="12297" h="215" extrusionOk="0">
                  <a:moveTo>
                    <a:pt x="1" y="0"/>
                  </a:moveTo>
                  <a:cubicBezTo>
                    <a:pt x="30" y="67"/>
                    <a:pt x="55" y="148"/>
                    <a:pt x="68" y="215"/>
                  </a:cubicBezTo>
                  <a:lnTo>
                    <a:pt x="12229" y="215"/>
                  </a:lnTo>
                  <a:cubicBezTo>
                    <a:pt x="12254" y="148"/>
                    <a:pt x="12283" y="67"/>
                    <a:pt x="1229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4" name="Google Shape;3194;p26"/>
            <p:cNvSpPr/>
            <p:nvPr/>
          </p:nvSpPr>
          <p:spPr>
            <a:xfrm>
              <a:off x="335773" y="2898038"/>
              <a:ext cx="637086" cy="4537"/>
            </a:xfrm>
            <a:custGeom>
              <a:avLst/>
              <a:gdLst/>
              <a:ahLst/>
              <a:cxnLst/>
              <a:rect l="l" t="t" r="r" b="b"/>
              <a:pathLst>
                <a:path w="11374" h="81" extrusionOk="0">
                  <a:moveTo>
                    <a:pt x="1" y="0"/>
                  </a:moveTo>
                  <a:cubicBezTo>
                    <a:pt x="13" y="26"/>
                    <a:pt x="26" y="55"/>
                    <a:pt x="42" y="80"/>
                  </a:cubicBezTo>
                  <a:lnTo>
                    <a:pt x="11319" y="80"/>
                  </a:lnTo>
                  <a:cubicBezTo>
                    <a:pt x="11335" y="55"/>
                    <a:pt x="11360" y="26"/>
                    <a:pt x="1137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95" name="Google Shape;3195;p26"/>
          <p:cNvGrpSpPr/>
          <p:nvPr/>
        </p:nvGrpSpPr>
        <p:grpSpPr>
          <a:xfrm>
            <a:off x="6409945" y="1577664"/>
            <a:ext cx="1663577" cy="1780752"/>
            <a:chOff x="5415187" y="3687810"/>
            <a:chExt cx="909904" cy="973993"/>
          </a:xfrm>
        </p:grpSpPr>
        <p:sp>
          <p:nvSpPr>
            <p:cNvPr id="3196" name="Google Shape;3196;p26"/>
            <p:cNvSpPr/>
            <p:nvPr/>
          </p:nvSpPr>
          <p:spPr>
            <a:xfrm>
              <a:off x="6065686" y="3969905"/>
              <a:ext cx="102531" cy="124827"/>
            </a:xfrm>
            <a:custGeom>
              <a:avLst/>
              <a:gdLst/>
              <a:ahLst/>
              <a:cxnLst/>
              <a:rect l="l" t="t" r="r" b="b"/>
              <a:pathLst>
                <a:path w="1283" h="1562" extrusionOk="0">
                  <a:moveTo>
                    <a:pt x="745" y="0"/>
                  </a:moveTo>
                  <a:cubicBezTo>
                    <a:pt x="337" y="0"/>
                    <a:pt x="1" y="306"/>
                    <a:pt x="1" y="306"/>
                  </a:cubicBezTo>
                  <a:cubicBezTo>
                    <a:pt x="1" y="306"/>
                    <a:pt x="308" y="786"/>
                    <a:pt x="401" y="1376"/>
                  </a:cubicBezTo>
                  <a:lnTo>
                    <a:pt x="1282" y="1562"/>
                  </a:lnTo>
                  <a:cubicBezTo>
                    <a:pt x="1282" y="1562"/>
                    <a:pt x="1164" y="706"/>
                    <a:pt x="949" y="27"/>
                  </a:cubicBezTo>
                  <a:cubicBezTo>
                    <a:pt x="880" y="8"/>
                    <a:pt x="812" y="0"/>
                    <a:pt x="745" y="0"/>
                  </a:cubicBezTo>
                  <a:close/>
                </a:path>
              </a:pathLst>
            </a:custGeom>
            <a:solidFill>
              <a:srgbClr val="FF24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7" name="Google Shape;3197;p26"/>
            <p:cNvSpPr/>
            <p:nvPr/>
          </p:nvSpPr>
          <p:spPr>
            <a:xfrm>
              <a:off x="6065686" y="3971024"/>
              <a:ext cx="81274" cy="119393"/>
            </a:xfrm>
            <a:custGeom>
              <a:avLst/>
              <a:gdLst/>
              <a:ahLst/>
              <a:cxnLst/>
              <a:rect l="l" t="t" r="r" b="b"/>
              <a:pathLst>
                <a:path w="1017" h="1494" extrusionOk="0">
                  <a:moveTo>
                    <a:pt x="577" y="0"/>
                  </a:moveTo>
                  <a:cubicBezTo>
                    <a:pt x="257" y="68"/>
                    <a:pt x="1" y="292"/>
                    <a:pt x="1" y="292"/>
                  </a:cubicBezTo>
                  <a:cubicBezTo>
                    <a:pt x="1" y="292"/>
                    <a:pt x="308" y="772"/>
                    <a:pt x="401" y="1362"/>
                  </a:cubicBezTo>
                  <a:cubicBezTo>
                    <a:pt x="683" y="1413"/>
                    <a:pt x="882" y="1467"/>
                    <a:pt x="1016" y="1493"/>
                  </a:cubicBezTo>
                  <a:cubicBezTo>
                    <a:pt x="962" y="1000"/>
                    <a:pt x="738" y="372"/>
                    <a:pt x="577" y="0"/>
                  </a:cubicBezTo>
                  <a:close/>
                </a:path>
              </a:pathLst>
            </a:custGeom>
            <a:solidFill>
              <a:srgbClr val="122B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8" name="Google Shape;3198;p26"/>
            <p:cNvSpPr/>
            <p:nvPr/>
          </p:nvSpPr>
          <p:spPr>
            <a:xfrm>
              <a:off x="6041393" y="4106398"/>
              <a:ext cx="283698" cy="346831"/>
            </a:xfrm>
            <a:custGeom>
              <a:avLst/>
              <a:gdLst/>
              <a:ahLst/>
              <a:cxnLst/>
              <a:rect l="l" t="t" r="r" b="b"/>
              <a:pathLst>
                <a:path w="3550" h="4340" extrusionOk="0">
                  <a:moveTo>
                    <a:pt x="1817" y="0"/>
                  </a:moveTo>
                  <a:cubicBezTo>
                    <a:pt x="885" y="0"/>
                    <a:pt x="93" y="924"/>
                    <a:pt x="52" y="2109"/>
                  </a:cubicBezTo>
                  <a:cubicBezTo>
                    <a:pt x="0" y="3310"/>
                    <a:pt x="747" y="4313"/>
                    <a:pt x="1695" y="4339"/>
                  </a:cubicBezTo>
                  <a:cubicBezTo>
                    <a:pt x="1715" y="4339"/>
                    <a:pt x="1736" y="4340"/>
                    <a:pt x="1756" y="4340"/>
                  </a:cubicBezTo>
                  <a:cubicBezTo>
                    <a:pt x="2690" y="4340"/>
                    <a:pt x="3471" y="3407"/>
                    <a:pt x="3508" y="2243"/>
                  </a:cubicBezTo>
                  <a:cubicBezTo>
                    <a:pt x="3550" y="1042"/>
                    <a:pt x="2816" y="39"/>
                    <a:pt x="1855" y="1"/>
                  </a:cubicBezTo>
                  <a:cubicBezTo>
                    <a:pt x="1842" y="1"/>
                    <a:pt x="1830" y="0"/>
                    <a:pt x="1817" y="0"/>
                  </a:cubicBezTo>
                  <a:close/>
                </a:path>
              </a:pathLst>
            </a:custGeom>
            <a:solidFill>
              <a:srgbClr val="00C0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9" name="Google Shape;3199;p26"/>
            <p:cNvSpPr/>
            <p:nvPr/>
          </p:nvSpPr>
          <p:spPr>
            <a:xfrm>
              <a:off x="6160704" y="4106398"/>
              <a:ext cx="164385" cy="346831"/>
            </a:xfrm>
            <a:custGeom>
              <a:avLst/>
              <a:gdLst/>
              <a:ahLst/>
              <a:cxnLst/>
              <a:rect l="l" t="t" r="r" b="b"/>
              <a:pathLst>
                <a:path w="2057" h="4340" extrusionOk="0">
                  <a:moveTo>
                    <a:pt x="362" y="1"/>
                  </a:moveTo>
                  <a:cubicBezTo>
                    <a:pt x="295" y="1"/>
                    <a:pt x="228" y="14"/>
                    <a:pt x="160" y="14"/>
                  </a:cubicBezTo>
                  <a:cubicBezTo>
                    <a:pt x="1003" y="174"/>
                    <a:pt x="1644" y="1122"/>
                    <a:pt x="1602" y="2231"/>
                  </a:cubicBezTo>
                  <a:cubicBezTo>
                    <a:pt x="1551" y="3339"/>
                    <a:pt x="856" y="4220"/>
                    <a:pt x="0" y="4326"/>
                  </a:cubicBezTo>
                  <a:cubicBezTo>
                    <a:pt x="68" y="4339"/>
                    <a:pt x="135" y="4339"/>
                    <a:pt x="202" y="4339"/>
                  </a:cubicBezTo>
                  <a:cubicBezTo>
                    <a:pt x="222" y="4339"/>
                    <a:pt x="243" y="4340"/>
                    <a:pt x="263" y="4340"/>
                  </a:cubicBezTo>
                  <a:cubicBezTo>
                    <a:pt x="1197" y="4340"/>
                    <a:pt x="1978" y="3407"/>
                    <a:pt x="2015" y="2243"/>
                  </a:cubicBezTo>
                  <a:cubicBezTo>
                    <a:pt x="2057" y="1042"/>
                    <a:pt x="1323" y="39"/>
                    <a:pt x="362" y="1"/>
                  </a:cubicBezTo>
                  <a:close/>
                </a:path>
              </a:pathLst>
            </a:custGeom>
            <a:solidFill>
              <a:srgbClr val="FF24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0" name="Google Shape;3200;p26"/>
            <p:cNvSpPr/>
            <p:nvPr/>
          </p:nvSpPr>
          <p:spPr>
            <a:xfrm>
              <a:off x="5890835" y="4042307"/>
              <a:ext cx="373363" cy="455755"/>
            </a:xfrm>
            <a:custGeom>
              <a:avLst/>
              <a:gdLst/>
              <a:ahLst/>
              <a:cxnLst/>
              <a:rect l="l" t="t" r="r" b="b"/>
              <a:pathLst>
                <a:path w="4672" h="5703" extrusionOk="0">
                  <a:moveTo>
                    <a:pt x="2365" y="0"/>
                  </a:moveTo>
                  <a:cubicBezTo>
                    <a:pt x="1132" y="0"/>
                    <a:pt x="105" y="1224"/>
                    <a:pt x="55" y="2764"/>
                  </a:cubicBezTo>
                  <a:cubicBezTo>
                    <a:pt x="1" y="4340"/>
                    <a:pt x="975" y="5663"/>
                    <a:pt x="2230" y="5701"/>
                  </a:cubicBezTo>
                  <a:cubicBezTo>
                    <a:pt x="2257" y="5702"/>
                    <a:pt x="2283" y="5703"/>
                    <a:pt x="2310" y="5703"/>
                  </a:cubicBezTo>
                  <a:cubicBezTo>
                    <a:pt x="3531" y="5703"/>
                    <a:pt x="4554" y="4479"/>
                    <a:pt x="4607" y="2940"/>
                  </a:cubicBezTo>
                  <a:cubicBezTo>
                    <a:pt x="4671" y="1364"/>
                    <a:pt x="3698" y="41"/>
                    <a:pt x="2445" y="2"/>
                  </a:cubicBezTo>
                  <a:cubicBezTo>
                    <a:pt x="2418" y="1"/>
                    <a:pt x="2391" y="0"/>
                    <a:pt x="2365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1" name="Google Shape;3201;p26"/>
            <p:cNvSpPr/>
            <p:nvPr/>
          </p:nvSpPr>
          <p:spPr>
            <a:xfrm>
              <a:off x="5931271" y="4111752"/>
              <a:ext cx="228477" cy="326613"/>
            </a:xfrm>
            <a:custGeom>
              <a:avLst/>
              <a:gdLst/>
              <a:ahLst/>
              <a:cxnLst/>
              <a:rect l="l" t="t" r="r" b="b"/>
              <a:pathLst>
                <a:path w="2859" h="4087" extrusionOk="0">
                  <a:moveTo>
                    <a:pt x="1474" y="1"/>
                  </a:moveTo>
                  <a:cubicBezTo>
                    <a:pt x="730" y="1"/>
                    <a:pt x="96" y="887"/>
                    <a:pt x="55" y="1991"/>
                  </a:cubicBezTo>
                  <a:cubicBezTo>
                    <a:pt x="1" y="3125"/>
                    <a:pt x="590" y="4057"/>
                    <a:pt x="1362" y="4086"/>
                  </a:cubicBezTo>
                  <a:cubicBezTo>
                    <a:pt x="1373" y="4086"/>
                    <a:pt x="1384" y="4086"/>
                    <a:pt x="1394" y="4086"/>
                  </a:cubicBezTo>
                  <a:cubicBezTo>
                    <a:pt x="2143" y="4086"/>
                    <a:pt x="2779" y="3202"/>
                    <a:pt x="2820" y="2096"/>
                  </a:cubicBezTo>
                  <a:cubicBezTo>
                    <a:pt x="2858" y="975"/>
                    <a:pt x="2272" y="40"/>
                    <a:pt x="1510" y="1"/>
                  </a:cubicBezTo>
                  <a:cubicBezTo>
                    <a:pt x="1498" y="1"/>
                    <a:pt x="1486" y="1"/>
                    <a:pt x="1474" y="1"/>
                  </a:cubicBez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2" name="Google Shape;3202;p26"/>
            <p:cNvSpPr/>
            <p:nvPr/>
          </p:nvSpPr>
          <p:spPr>
            <a:xfrm>
              <a:off x="5931271" y="4111752"/>
              <a:ext cx="171897" cy="326533"/>
            </a:xfrm>
            <a:custGeom>
              <a:avLst/>
              <a:gdLst/>
              <a:ahLst/>
              <a:cxnLst/>
              <a:rect l="l" t="t" r="r" b="b"/>
              <a:pathLst>
                <a:path w="2151" h="4086" extrusionOk="0">
                  <a:moveTo>
                    <a:pt x="1474" y="1"/>
                  </a:moveTo>
                  <a:cubicBezTo>
                    <a:pt x="730" y="1"/>
                    <a:pt x="96" y="887"/>
                    <a:pt x="55" y="1991"/>
                  </a:cubicBezTo>
                  <a:cubicBezTo>
                    <a:pt x="1" y="3125"/>
                    <a:pt x="590" y="4057"/>
                    <a:pt x="1362" y="4086"/>
                  </a:cubicBezTo>
                  <a:lnTo>
                    <a:pt x="1497" y="4086"/>
                  </a:lnTo>
                  <a:cubicBezTo>
                    <a:pt x="1071" y="3724"/>
                    <a:pt x="789" y="3032"/>
                    <a:pt x="818" y="2257"/>
                  </a:cubicBezTo>
                  <a:cubicBezTo>
                    <a:pt x="856" y="1190"/>
                    <a:pt x="1442" y="334"/>
                    <a:pt x="2150" y="267"/>
                  </a:cubicBezTo>
                  <a:cubicBezTo>
                    <a:pt x="1965" y="107"/>
                    <a:pt x="1750" y="14"/>
                    <a:pt x="1510" y="1"/>
                  </a:cubicBezTo>
                  <a:cubicBezTo>
                    <a:pt x="1498" y="1"/>
                    <a:pt x="1486" y="1"/>
                    <a:pt x="1474" y="1"/>
                  </a:cubicBezTo>
                  <a:close/>
                </a:path>
              </a:pathLst>
            </a:custGeom>
            <a:solidFill>
              <a:srgbClr val="122B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3" name="Google Shape;3203;p26"/>
            <p:cNvSpPr/>
            <p:nvPr/>
          </p:nvSpPr>
          <p:spPr>
            <a:xfrm>
              <a:off x="5890835" y="4220595"/>
              <a:ext cx="159111" cy="275307"/>
            </a:xfrm>
            <a:custGeom>
              <a:avLst/>
              <a:gdLst/>
              <a:ahLst/>
              <a:cxnLst/>
              <a:rect l="l" t="t" r="r" b="b"/>
              <a:pathLst>
                <a:path w="1991" h="3445" extrusionOk="0">
                  <a:moveTo>
                    <a:pt x="122" y="1"/>
                  </a:moveTo>
                  <a:cubicBezTo>
                    <a:pt x="81" y="174"/>
                    <a:pt x="68" y="347"/>
                    <a:pt x="55" y="533"/>
                  </a:cubicBezTo>
                  <a:cubicBezTo>
                    <a:pt x="1" y="2016"/>
                    <a:pt x="843" y="3256"/>
                    <a:pt x="1990" y="3445"/>
                  </a:cubicBezTo>
                  <a:cubicBezTo>
                    <a:pt x="1884" y="1695"/>
                    <a:pt x="802" y="561"/>
                    <a:pt x="122" y="1"/>
                  </a:cubicBezTo>
                  <a:close/>
                </a:path>
              </a:pathLst>
            </a:custGeom>
            <a:solidFill>
              <a:srgbClr val="A105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4" name="Google Shape;3204;p26"/>
            <p:cNvSpPr/>
            <p:nvPr/>
          </p:nvSpPr>
          <p:spPr>
            <a:xfrm>
              <a:off x="5542170" y="4200536"/>
              <a:ext cx="493955" cy="409165"/>
            </a:xfrm>
            <a:custGeom>
              <a:avLst/>
              <a:gdLst/>
              <a:ahLst/>
              <a:cxnLst/>
              <a:rect l="l" t="t" r="r" b="b"/>
              <a:pathLst>
                <a:path w="6181" h="5120" extrusionOk="0">
                  <a:moveTo>
                    <a:pt x="2285" y="0"/>
                  </a:moveTo>
                  <a:cubicBezTo>
                    <a:pt x="1678" y="0"/>
                    <a:pt x="1134" y="210"/>
                    <a:pt x="773" y="639"/>
                  </a:cubicBezTo>
                  <a:cubicBezTo>
                    <a:pt x="0" y="1572"/>
                    <a:pt x="414" y="3186"/>
                    <a:pt x="1682" y="4256"/>
                  </a:cubicBezTo>
                  <a:cubicBezTo>
                    <a:pt x="2377" y="4827"/>
                    <a:pt x="3184" y="5120"/>
                    <a:pt x="3901" y="5120"/>
                  </a:cubicBezTo>
                  <a:cubicBezTo>
                    <a:pt x="4508" y="5120"/>
                    <a:pt x="5050" y="4911"/>
                    <a:pt x="5405" y="4484"/>
                  </a:cubicBezTo>
                  <a:cubicBezTo>
                    <a:pt x="6180" y="3548"/>
                    <a:pt x="5767" y="1921"/>
                    <a:pt x="4498" y="864"/>
                  </a:cubicBezTo>
                  <a:cubicBezTo>
                    <a:pt x="3805" y="293"/>
                    <a:pt x="3001" y="0"/>
                    <a:pt x="2285" y="0"/>
                  </a:cubicBezTo>
                  <a:close/>
                </a:path>
              </a:pathLst>
            </a:custGeom>
            <a:solidFill>
              <a:srgbClr val="122B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5" name="Google Shape;3205;p26"/>
            <p:cNvSpPr/>
            <p:nvPr/>
          </p:nvSpPr>
          <p:spPr>
            <a:xfrm>
              <a:off x="5577252" y="4338228"/>
              <a:ext cx="338280" cy="270912"/>
            </a:xfrm>
            <a:custGeom>
              <a:avLst/>
              <a:gdLst/>
              <a:ahLst/>
              <a:cxnLst/>
              <a:rect l="l" t="t" r="r" b="b"/>
              <a:pathLst>
                <a:path w="4233" h="3390" extrusionOk="0">
                  <a:moveTo>
                    <a:pt x="1236" y="0"/>
                  </a:moveTo>
                  <a:cubicBezTo>
                    <a:pt x="761" y="0"/>
                    <a:pt x="336" y="165"/>
                    <a:pt x="55" y="502"/>
                  </a:cubicBezTo>
                  <a:cubicBezTo>
                    <a:pt x="42" y="518"/>
                    <a:pt x="13" y="544"/>
                    <a:pt x="0" y="569"/>
                  </a:cubicBezTo>
                  <a:cubicBezTo>
                    <a:pt x="148" y="1252"/>
                    <a:pt x="574" y="1973"/>
                    <a:pt x="1243" y="2533"/>
                  </a:cubicBezTo>
                  <a:cubicBezTo>
                    <a:pt x="1930" y="3105"/>
                    <a:pt x="2732" y="3390"/>
                    <a:pt x="3450" y="3390"/>
                  </a:cubicBezTo>
                  <a:cubicBezTo>
                    <a:pt x="3552" y="3390"/>
                    <a:pt x="3653" y="3384"/>
                    <a:pt x="3752" y="3372"/>
                  </a:cubicBezTo>
                  <a:cubicBezTo>
                    <a:pt x="4232" y="2639"/>
                    <a:pt x="3899" y="1450"/>
                    <a:pt x="2964" y="678"/>
                  </a:cubicBezTo>
                  <a:cubicBezTo>
                    <a:pt x="2423" y="229"/>
                    <a:pt x="1795" y="0"/>
                    <a:pt x="1236" y="0"/>
                  </a:cubicBezTo>
                  <a:close/>
                </a:path>
              </a:pathLst>
            </a:custGeom>
            <a:solidFill>
              <a:srgbClr val="A105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6" name="Google Shape;3206;p26"/>
            <p:cNvSpPr/>
            <p:nvPr/>
          </p:nvSpPr>
          <p:spPr>
            <a:xfrm>
              <a:off x="5578291" y="4200536"/>
              <a:ext cx="457833" cy="371125"/>
            </a:xfrm>
            <a:custGeom>
              <a:avLst/>
              <a:gdLst/>
              <a:ahLst/>
              <a:cxnLst/>
              <a:rect l="l" t="t" r="r" b="b"/>
              <a:pathLst>
                <a:path w="5729" h="4644" extrusionOk="0">
                  <a:moveTo>
                    <a:pt x="1833" y="0"/>
                  </a:moveTo>
                  <a:cubicBezTo>
                    <a:pt x="1226" y="0"/>
                    <a:pt x="682" y="210"/>
                    <a:pt x="321" y="639"/>
                  </a:cubicBezTo>
                  <a:cubicBezTo>
                    <a:pt x="173" y="825"/>
                    <a:pt x="67" y="1040"/>
                    <a:pt x="0" y="1264"/>
                  </a:cubicBezTo>
                  <a:cubicBezTo>
                    <a:pt x="351" y="948"/>
                    <a:pt x="828" y="792"/>
                    <a:pt x="1353" y="792"/>
                  </a:cubicBezTo>
                  <a:cubicBezTo>
                    <a:pt x="2068" y="792"/>
                    <a:pt x="2873" y="1082"/>
                    <a:pt x="3566" y="1652"/>
                  </a:cubicBezTo>
                  <a:cubicBezTo>
                    <a:pt x="4578" y="2507"/>
                    <a:pt x="5046" y="3721"/>
                    <a:pt x="4793" y="4644"/>
                  </a:cubicBezTo>
                  <a:lnTo>
                    <a:pt x="4953" y="4484"/>
                  </a:lnTo>
                  <a:cubicBezTo>
                    <a:pt x="5728" y="3548"/>
                    <a:pt x="5315" y="1921"/>
                    <a:pt x="4046" y="864"/>
                  </a:cubicBezTo>
                  <a:cubicBezTo>
                    <a:pt x="3353" y="293"/>
                    <a:pt x="2549" y="0"/>
                    <a:pt x="1833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7" name="Google Shape;3207;p26"/>
            <p:cNvSpPr/>
            <p:nvPr/>
          </p:nvSpPr>
          <p:spPr>
            <a:xfrm>
              <a:off x="5579250" y="4200616"/>
              <a:ext cx="386469" cy="180688"/>
            </a:xfrm>
            <a:custGeom>
              <a:avLst/>
              <a:gdLst/>
              <a:ahLst/>
              <a:cxnLst/>
              <a:rect l="l" t="t" r="r" b="b"/>
              <a:pathLst>
                <a:path w="4836" h="2261" extrusionOk="0">
                  <a:moveTo>
                    <a:pt x="1813" y="1"/>
                  </a:moveTo>
                  <a:cubicBezTo>
                    <a:pt x="1207" y="1"/>
                    <a:pt x="666" y="210"/>
                    <a:pt x="309" y="638"/>
                  </a:cubicBezTo>
                  <a:cubicBezTo>
                    <a:pt x="161" y="824"/>
                    <a:pt x="55" y="1023"/>
                    <a:pt x="1" y="1250"/>
                  </a:cubicBezTo>
                  <a:cubicBezTo>
                    <a:pt x="522" y="789"/>
                    <a:pt x="1022" y="639"/>
                    <a:pt x="1498" y="639"/>
                  </a:cubicBezTo>
                  <a:cubicBezTo>
                    <a:pt x="2097" y="639"/>
                    <a:pt x="2658" y="875"/>
                    <a:pt x="3179" y="1023"/>
                  </a:cubicBezTo>
                  <a:cubicBezTo>
                    <a:pt x="4057" y="1289"/>
                    <a:pt x="4383" y="2261"/>
                    <a:pt x="4584" y="2261"/>
                  </a:cubicBezTo>
                  <a:cubicBezTo>
                    <a:pt x="4606" y="2261"/>
                    <a:pt x="4627" y="2249"/>
                    <a:pt x="4646" y="2224"/>
                  </a:cubicBezTo>
                  <a:cubicBezTo>
                    <a:pt x="4835" y="1971"/>
                    <a:pt x="3967" y="1077"/>
                    <a:pt x="3512" y="824"/>
                  </a:cubicBezTo>
                  <a:cubicBezTo>
                    <a:pt x="3073" y="571"/>
                    <a:pt x="3044" y="264"/>
                    <a:pt x="3044" y="264"/>
                  </a:cubicBezTo>
                  <a:cubicBezTo>
                    <a:pt x="2629" y="89"/>
                    <a:pt x="2207" y="1"/>
                    <a:pt x="1813" y="1"/>
                  </a:cubicBezTo>
                  <a:close/>
                </a:path>
              </a:pathLst>
            </a:custGeom>
            <a:solidFill>
              <a:srgbClr val="122B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8" name="Google Shape;3208;p26"/>
            <p:cNvSpPr/>
            <p:nvPr/>
          </p:nvSpPr>
          <p:spPr>
            <a:xfrm>
              <a:off x="5534498" y="4199098"/>
              <a:ext cx="181567" cy="230475"/>
            </a:xfrm>
            <a:custGeom>
              <a:avLst/>
              <a:gdLst/>
              <a:ahLst/>
              <a:cxnLst/>
              <a:rect l="l" t="t" r="r" b="b"/>
              <a:pathLst>
                <a:path w="2272" h="2884" extrusionOk="0">
                  <a:moveTo>
                    <a:pt x="923" y="1"/>
                  </a:moveTo>
                  <a:lnTo>
                    <a:pt x="0" y="577"/>
                  </a:lnTo>
                  <a:lnTo>
                    <a:pt x="430" y="1538"/>
                  </a:lnTo>
                  <a:cubicBezTo>
                    <a:pt x="430" y="1538"/>
                    <a:pt x="375" y="2192"/>
                    <a:pt x="737" y="2884"/>
                  </a:cubicBezTo>
                  <a:lnTo>
                    <a:pt x="2272" y="2458"/>
                  </a:lnTo>
                  <a:cubicBezTo>
                    <a:pt x="2272" y="2458"/>
                    <a:pt x="2124" y="1939"/>
                    <a:pt x="1458" y="1551"/>
                  </a:cubicBezTo>
                  <a:cubicBezTo>
                    <a:pt x="1058" y="629"/>
                    <a:pt x="923" y="1"/>
                    <a:pt x="923" y="1"/>
                  </a:cubicBezTo>
                  <a:close/>
                </a:path>
              </a:pathLst>
            </a:custGeom>
            <a:solidFill>
              <a:srgbClr val="A105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9" name="Google Shape;3209;p26"/>
            <p:cNvSpPr/>
            <p:nvPr/>
          </p:nvSpPr>
          <p:spPr>
            <a:xfrm>
              <a:off x="5593395" y="4199098"/>
              <a:ext cx="122670" cy="208258"/>
            </a:xfrm>
            <a:custGeom>
              <a:avLst/>
              <a:gdLst/>
              <a:ahLst/>
              <a:cxnLst/>
              <a:rect l="l" t="t" r="r" b="b"/>
              <a:pathLst>
                <a:path w="1535" h="2606" extrusionOk="0">
                  <a:moveTo>
                    <a:pt x="186" y="1"/>
                  </a:moveTo>
                  <a:lnTo>
                    <a:pt x="0" y="110"/>
                  </a:lnTo>
                  <a:cubicBezTo>
                    <a:pt x="13" y="443"/>
                    <a:pt x="93" y="1096"/>
                    <a:pt x="426" y="1779"/>
                  </a:cubicBezTo>
                  <a:cubicBezTo>
                    <a:pt x="599" y="2125"/>
                    <a:pt x="801" y="2390"/>
                    <a:pt x="987" y="2605"/>
                  </a:cubicBezTo>
                  <a:lnTo>
                    <a:pt x="1535" y="2458"/>
                  </a:lnTo>
                  <a:cubicBezTo>
                    <a:pt x="1535" y="2458"/>
                    <a:pt x="1387" y="1939"/>
                    <a:pt x="721" y="1551"/>
                  </a:cubicBezTo>
                  <a:cubicBezTo>
                    <a:pt x="321" y="629"/>
                    <a:pt x="186" y="1"/>
                    <a:pt x="186" y="1"/>
                  </a:cubicBezTo>
                  <a:close/>
                </a:path>
              </a:pathLst>
            </a:custGeom>
            <a:solidFill>
              <a:srgbClr val="FF24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0" name="Google Shape;3210;p26"/>
            <p:cNvSpPr/>
            <p:nvPr/>
          </p:nvSpPr>
          <p:spPr>
            <a:xfrm>
              <a:off x="5559032" y="4349336"/>
              <a:ext cx="318062" cy="291450"/>
            </a:xfrm>
            <a:custGeom>
              <a:avLst/>
              <a:gdLst/>
              <a:ahLst/>
              <a:cxnLst/>
              <a:rect l="l" t="t" r="r" b="b"/>
              <a:pathLst>
                <a:path w="3980" h="3647" extrusionOk="0">
                  <a:moveTo>
                    <a:pt x="1052" y="0"/>
                  </a:moveTo>
                  <a:cubicBezTo>
                    <a:pt x="838" y="0"/>
                    <a:pt x="647" y="50"/>
                    <a:pt x="494" y="152"/>
                  </a:cubicBezTo>
                  <a:cubicBezTo>
                    <a:pt x="203" y="312"/>
                    <a:pt x="1" y="699"/>
                    <a:pt x="1" y="699"/>
                  </a:cubicBezTo>
                  <a:cubicBezTo>
                    <a:pt x="1" y="699"/>
                    <a:pt x="55" y="780"/>
                    <a:pt x="148" y="911"/>
                  </a:cubicBezTo>
                  <a:cubicBezTo>
                    <a:pt x="174" y="1446"/>
                    <a:pt x="523" y="2099"/>
                    <a:pt x="1109" y="2647"/>
                  </a:cubicBezTo>
                  <a:cubicBezTo>
                    <a:pt x="1699" y="3183"/>
                    <a:pt x="2362" y="3474"/>
                    <a:pt x="2892" y="3474"/>
                  </a:cubicBezTo>
                  <a:cubicBezTo>
                    <a:pt x="2903" y="3474"/>
                    <a:pt x="2914" y="3474"/>
                    <a:pt x="2926" y="3474"/>
                  </a:cubicBezTo>
                  <a:cubicBezTo>
                    <a:pt x="3019" y="3528"/>
                    <a:pt x="3099" y="3595"/>
                    <a:pt x="3192" y="3647"/>
                  </a:cubicBezTo>
                  <a:cubicBezTo>
                    <a:pt x="3365" y="3487"/>
                    <a:pt x="3512" y="3275"/>
                    <a:pt x="3592" y="3166"/>
                  </a:cubicBezTo>
                  <a:cubicBezTo>
                    <a:pt x="3605" y="3153"/>
                    <a:pt x="3618" y="3128"/>
                    <a:pt x="3647" y="3102"/>
                  </a:cubicBezTo>
                  <a:cubicBezTo>
                    <a:pt x="3980" y="2554"/>
                    <a:pt x="3618" y="1580"/>
                    <a:pt x="2804" y="818"/>
                  </a:cubicBezTo>
                  <a:cubicBezTo>
                    <a:pt x="2228" y="290"/>
                    <a:pt x="1572" y="0"/>
                    <a:pt x="1052" y="0"/>
                  </a:cubicBezTo>
                  <a:close/>
                </a:path>
              </a:pathLst>
            </a:custGeom>
            <a:solidFill>
              <a:srgbClr val="00C0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1" name="Google Shape;3211;p26"/>
            <p:cNvSpPr/>
            <p:nvPr/>
          </p:nvSpPr>
          <p:spPr>
            <a:xfrm>
              <a:off x="5521712" y="4384178"/>
              <a:ext cx="329809" cy="277625"/>
            </a:xfrm>
            <a:custGeom>
              <a:avLst/>
              <a:gdLst/>
              <a:ahLst/>
              <a:cxnLst/>
              <a:rect l="l" t="t" r="r" b="b"/>
              <a:pathLst>
                <a:path w="4127" h="3474" extrusionOk="0">
                  <a:moveTo>
                    <a:pt x="1154" y="0"/>
                  </a:moveTo>
                  <a:cubicBezTo>
                    <a:pt x="872" y="0"/>
                    <a:pt x="632" y="85"/>
                    <a:pt x="468" y="263"/>
                  </a:cubicBezTo>
                  <a:cubicBezTo>
                    <a:pt x="0" y="770"/>
                    <a:pt x="337" y="1836"/>
                    <a:pt x="1218" y="2650"/>
                  </a:cubicBezTo>
                  <a:cubicBezTo>
                    <a:pt x="1790" y="3181"/>
                    <a:pt x="2452" y="3474"/>
                    <a:pt x="2974" y="3474"/>
                  </a:cubicBezTo>
                  <a:cubicBezTo>
                    <a:pt x="3255" y="3474"/>
                    <a:pt x="3495" y="3389"/>
                    <a:pt x="3659" y="3211"/>
                  </a:cubicBezTo>
                  <a:cubicBezTo>
                    <a:pt x="4126" y="2705"/>
                    <a:pt x="3793" y="1638"/>
                    <a:pt x="2912" y="824"/>
                  </a:cubicBezTo>
                  <a:cubicBezTo>
                    <a:pt x="2340" y="293"/>
                    <a:pt x="1676" y="0"/>
                    <a:pt x="1154" y="0"/>
                  </a:cubicBez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6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2" name="Google Shape;3212;p26"/>
            <p:cNvSpPr/>
            <p:nvPr/>
          </p:nvSpPr>
          <p:spPr>
            <a:xfrm>
              <a:off x="6065686" y="3969905"/>
              <a:ext cx="89665" cy="56500"/>
            </a:xfrm>
            <a:custGeom>
              <a:avLst/>
              <a:gdLst/>
              <a:ahLst/>
              <a:cxnLst/>
              <a:rect l="l" t="t" r="r" b="b"/>
              <a:pathLst>
                <a:path w="1122" h="707" extrusionOk="0">
                  <a:moveTo>
                    <a:pt x="745" y="0"/>
                  </a:moveTo>
                  <a:cubicBezTo>
                    <a:pt x="337" y="0"/>
                    <a:pt x="1" y="306"/>
                    <a:pt x="1" y="306"/>
                  </a:cubicBezTo>
                  <a:cubicBezTo>
                    <a:pt x="1" y="306"/>
                    <a:pt x="97" y="440"/>
                    <a:pt x="190" y="668"/>
                  </a:cubicBezTo>
                  <a:cubicBezTo>
                    <a:pt x="308" y="656"/>
                    <a:pt x="450" y="647"/>
                    <a:pt x="596" y="647"/>
                  </a:cubicBezTo>
                  <a:cubicBezTo>
                    <a:pt x="779" y="647"/>
                    <a:pt x="967" y="662"/>
                    <a:pt x="1122" y="706"/>
                  </a:cubicBezTo>
                  <a:cubicBezTo>
                    <a:pt x="1071" y="482"/>
                    <a:pt x="1016" y="242"/>
                    <a:pt x="949" y="27"/>
                  </a:cubicBezTo>
                  <a:cubicBezTo>
                    <a:pt x="880" y="8"/>
                    <a:pt x="812" y="0"/>
                    <a:pt x="745" y="0"/>
                  </a:cubicBezTo>
                  <a:close/>
                </a:path>
              </a:pathLst>
            </a:custGeom>
            <a:solidFill>
              <a:srgbClr val="A105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3" name="Google Shape;3213;p26"/>
            <p:cNvSpPr/>
            <p:nvPr/>
          </p:nvSpPr>
          <p:spPr>
            <a:xfrm>
              <a:off x="5557034" y="4424135"/>
              <a:ext cx="247657" cy="206980"/>
            </a:xfrm>
            <a:custGeom>
              <a:avLst/>
              <a:gdLst/>
              <a:ahLst/>
              <a:cxnLst/>
              <a:rect l="l" t="t" r="r" b="b"/>
              <a:pathLst>
                <a:path w="3099" h="2590" extrusionOk="0">
                  <a:moveTo>
                    <a:pt x="756" y="0"/>
                  </a:moveTo>
                  <a:cubicBezTo>
                    <a:pt x="575" y="0"/>
                    <a:pt x="423" y="53"/>
                    <a:pt x="321" y="164"/>
                  </a:cubicBezTo>
                  <a:cubicBezTo>
                    <a:pt x="0" y="523"/>
                    <a:pt x="295" y="1311"/>
                    <a:pt x="961" y="1926"/>
                  </a:cubicBezTo>
                  <a:cubicBezTo>
                    <a:pt x="1421" y="2349"/>
                    <a:pt x="1937" y="2590"/>
                    <a:pt x="2326" y="2590"/>
                  </a:cubicBezTo>
                  <a:cubicBezTo>
                    <a:pt x="2512" y="2590"/>
                    <a:pt x="2669" y="2535"/>
                    <a:pt x="2778" y="2419"/>
                  </a:cubicBezTo>
                  <a:cubicBezTo>
                    <a:pt x="3098" y="2070"/>
                    <a:pt x="2803" y="1285"/>
                    <a:pt x="2137" y="670"/>
                  </a:cubicBezTo>
                  <a:cubicBezTo>
                    <a:pt x="1672" y="242"/>
                    <a:pt x="1146" y="0"/>
                    <a:pt x="75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4" name="Google Shape;3214;p26"/>
            <p:cNvSpPr/>
            <p:nvPr/>
          </p:nvSpPr>
          <p:spPr>
            <a:xfrm>
              <a:off x="5534498" y="4199098"/>
              <a:ext cx="88626" cy="88706"/>
            </a:xfrm>
            <a:custGeom>
              <a:avLst/>
              <a:gdLst/>
              <a:ahLst/>
              <a:cxnLst/>
              <a:rect l="l" t="t" r="r" b="b"/>
              <a:pathLst>
                <a:path w="1109" h="1110" extrusionOk="0">
                  <a:moveTo>
                    <a:pt x="923" y="1"/>
                  </a:moveTo>
                  <a:lnTo>
                    <a:pt x="0" y="577"/>
                  </a:lnTo>
                  <a:lnTo>
                    <a:pt x="241" y="1109"/>
                  </a:lnTo>
                  <a:lnTo>
                    <a:pt x="869" y="962"/>
                  </a:lnTo>
                  <a:lnTo>
                    <a:pt x="1096" y="629"/>
                  </a:lnTo>
                  <a:lnTo>
                    <a:pt x="1109" y="629"/>
                  </a:lnTo>
                  <a:cubicBezTo>
                    <a:pt x="977" y="228"/>
                    <a:pt x="923" y="1"/>
                    <a:pt x="923" y="1"/>
                  </a:cubicBezTo>
                  <a:close/>
                </a:path>
              </a:pathLst>
            </a:custGeom>
            <a:solidFill>
              <a:srgbClr val="A105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5" name="Google Shape;3215;p26"/>
            <p:cNvSpPr/>
            <p:nvPr/>
          </p:nvSpPr>
          <p:spPr>
            <a:xfrm>
              <a:off x="5656687" y="3723291"/>
              <a:ext cx="440092" cy="289292"/>
            </a:xfrm>
            <a:custGeom>
              <a:avLst/>
              <a:gdLst/>
              <a:ahLst/>
              <a:cxnLst/>
              <a:rect l="l" t="t" r="r" b="b"/>
              <a:pathLst>
                <a:path w="5507" h="3620" extrusionOk="0">
                  <a:moveTo>
                    <a:pt x="2205" y="0"/>
                  </a:moveTo>
                  <a:cubicBezTo>
                    <a:pt x="987" y="0"/>
                    <a:pt x="1" y="981"/>
                    <a:pt x="140" y="1271"/>
                  </a:cubicBezTo>
                  <a:cubicBezTo>
                    <a:pt x="747" y="977"/>
                    <a:pt x="1286" y="856"/>
                    <a:pt x="1764" y="856"/>
                  </a:cubicBezTo>
                  <a:cubicBezTo>
                    <a:pt x="4044" y="856"/>
                    <a:pt x="4920" y="3619"/>
                    <a:pt x="4920" y="3619"/>
                  </a:cubicBezTo>
                  <a:lnTo>
                    <a:pt x="5506" y="3446"/>
                  </a:lnTo>
                  <a:cubicBezTo>
                    <a:pt x="5481" y="2245"/>
                    <a:pt x="4225" y="445"/>
                    <a:pt x="2758" y="70"/>
                  </a:cubicBezTo>
                  <a:cubicBezTo>
                    <a:pt x="2570" y="21"/>
                    <a:pt x="2385" y="0"/>
                    <a:pt x="2205" y="0"/>
                  </a:cubicBezTo>
                  <a:close/>
                </a:path>
              </a:pathLst>
            </a:custGeom>
            <a:solidFill>
              <a:srgbClr val="122B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6" name="Google Shape;3216;p26"/>
            <p:cNvSpPr/>
            <p:nvPr/>
          </p:nvSpPr>
          <p:spPr>
            <a:xfrm>
              <a:off x="5415187" y="3687810"/>
              <a:ext cx="760711" cy="560524"/>
            </a:xfrm>
            <a:custGeom>
              <a:avLst/>
              <a:gdLst/>
              <a:ahLst/>
              <a:cxnLst/>
              <a:rect l="l" t="t" r="r" b="b"/>
              <a:pathLst>
                <a:path w="9519" h="7014" extrusionOk="0">
                  <a:moveTo>
                    <a:pt x="5279" y="0"/>
                  </a:moveTo>
                  <a:cubicBezTo>
                    <a:pt x="4989" y="0"/>
                    <a:pt x="4684" y="39"/>
                    <a:pt x="4364" y="126"/>
                  </a:cubicBezTo>
                  <a:cubicBezTo>
                    <a:pt x="3403" y="488"/>
                    <a:pt x="1" y="1715"/>
                    <a:pt x="2243" y="7014"/>
                  </a:cubicBezTo>
                  <a:lnTo>
                    <a:pt x="2669" y="6588"/>
                  </a:lnTo>
                  <a:cubicBezTo>
                    <a:pt x="2669" y="6588"/>
                    <a:pt x="962" y="1981"/>
                    <a:pt x="4671" y="821"/>
                  </a:cubicBezTo>
                  <a:cubicBezTo>
                    <a:pt x="4874" y="757"/>
                    <a:pt x="5074" y="728"/>
                    <a:pt x="5271" y="728"/>
                  </a:cubicBezTo>
                  <a:cubicBezTo>
                    <a:pt x="6831" y="728"/>
                    <a:pt x="8138" y="2598"/>
                    <a:pt x="8528" y="3890"/>
                  </a:cubicBezTo>
                  <a:lnTo>
                    <a:pt x="9518" y="3772"/>
                  </a:lnTo>
                  <a:cubicBezTo>
                    <a:pt x="9518" y="3772"/>
                    <a:pt x="8120" y="0"/>
                    <a:pt x="5279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7" name="Google Shape;3217;p26"/>
            <p:cNvSpPr/>
            <p:nvPr/>
          </p:nvSpPr>
          <p:spPr>
            <a:xfrm>
              <a:off x="5437483" y="3697879"/>
              <a:ext cx="326453" cy="575068"/>
            </a:xfrm>
            <a:custGeom>
              <a:avLst/>
              <a:gdLst/>
              <a:ahLst/>
              <a:cxnLst/>
              <a:rect l="l" t="t" r="r" b="b"/>
              <a:pathLst>
                <a:path w="4085" h="7196" extrusionOk="0">
                  <a:moveTo>
                    <a:pt x="4085" y="0"/>
                  </a:moveTo>
                  <a:lnTo>
                    <a:pt x="4085" y="0"/>
                  </a:lnTo>
                  <a:cubicBezTo>
                    <a:pt x="2723" y="426"/>
                    <a:pt x="775" y="814"/>
                    <a:pt x="429" y="3950"/>
                  </a:cubicBezTo>
                  <a:cubicBezTo>
                    <a:pt x="215" y="5459"/>
                    <a:pt x="910" y="7195"/>
                    <a:pt x="910" y="7195"/>
                  </a:cubicBezTo>
                  <a:lnTo>
                    <a:pt x="1964" y="6888"/>
                  </a:lnTo>
                  <a:cubicBezTo>
                    <a:pt x="1964" y="6888"/>
                    <a:pt x="0" y="1708"/>
                    <a:pt x="4085" y="0"/>
                  </a:cubicBezTo>
                  <a:close/>
                </a:path>
              </a:pathLst>
            </a:custGeom>
            <a:solidFill>
              <a:srgbClr val="00C0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8" name="Google Shape;3218;p26"/>
            <p:cNvSpPr/>
            <p:nvPr/>
          </p:nvSpPr>
          <p:spPr>
            <a:xfrm>
              <a:off x="6070082" y="4042467"/>
              <a:ext cx="181327" cy="338920"/>
            </a:xfrm>
            <a:custGeom>
              <a:avLst/>
              <a:gdLst/>
              <a:ahLst/>
              <a:cxnLst/>
              <a:rect l="l" t="t" r="r" b="b"/>
              <a:pathLst>
                <a:path w="2269" h="4241" extrusionOk="0">
                  <a:moveTo>
                    <a:pt x="0" y="0"/>
                  </a:moveTo>
                  <a:cubicBezTo>
                    <a:pt x="26" y="26"/>
                    <a:pt x="1842" y="1189"/>
                    <a:pt x="1307" y="3751"/>
                  </a:cubicBezTo>
                  <a:cubicBezTo>
                    <a:pt x="1135" y="4088"/>
                    <a:pt x="1164" y="4241"/>
                    <a:pt x="1270" y="4241"/>
                  </a:cubicBezTo>
                  <a:cubicBezTo>
                    <a:pt x="1450" y="4241"/>
                    <a:pt x="1852" y="3801"/>
                    <a:pt x="1868" y="3069"/>
                  </a:cubicBezTo>
                  <a:cubicBezTo>
                    <a:pt x="1891" y="2314"/>
                    <a:pt x="2064" y="1925"/>
                    <a:pt x="2187" y="1925"/>
                  </a:cubicBezTo>
                  <a:cubicBezTo>
                    <a:pt x="2218" y="1925"/>
                    <a:pt x="2247" y="1951"/>
                    <a:pt x="2268" y="2002"/>
                  </a:cubicBezTo>
                  <a:cubicBezTo>
                    <a:pt x="2002" y="868"/>
                    <a:pt x="1189" y="39"/>
                    <a:pt x="202" y="0"/>
                  </a:cubicBezTo>
                  <a:close/>
                </a:path>
              </a:pathLst>
            </a:custGeom>
            <a:solidFill>
              <a:srgbClr val="122B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9" name="Google Shape;3219;p26"/>
            <p:cNvSpPr/>
            <p:nvPr/>
          </p:nvSpPr>
          <p:spPr>
            <a:xfrm>
              <a:off x="6256681" y="4224670"/>
              <a:ext cx="80" cy="2397"/>
            </a:xfrm>
            <a:custGeom>
              <a:avLst/>
              <a:gdLst/>
              <a:ahLst/>
              <a:cxnLst/>
              <a:rect l="l" t="t" r="r" b="b"/>
              <a:pathLst>
                <a:path w="1" h="30" extrusionOk="0">
                  <a:moveTo>
                    <a:pt x="1" y="30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122B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0" name="Google Shape;3220;p26"/>
            <p:cNvSpPr/>
            <p:nvPr/>
          </p:nvSpPr>
          <p:spPr>
            <a:xfrm>
              <a:off x="5454584" y="3811996"/>
              <a:ext cx="114278" cy="460950"/>
            </a:xfrm>
            <a:custGeom>
              <a:avLst/>
              <a:gdLst/>
              <a:ahLst/>
              <a:cxnLst/>
              <a:rect l="l" t="t" r="r" b="b"/>
              <a:pathLst>
                <a:path w="1430" h="5768" extrusionOk="0">
                  <a:moveTo>
                    <a:pt x="1177" y="1"/>
                  </a:moveTo>
                  <a:cubicBezTo>
                    <a:pt x="1176" y="1"/>
                    <a:pt x="1175" y="2"/>
                    <a:pt x="1175" y="3"/>
                  </a:cubicBezTo>
                  <a:lnTo>
                    <a:pt x="1175" y="3"/>
                  </a:lnTo>
                  <a:cubicBezTo>
                    <a:pt x="1175" y="2"/>
                    <a:pt x="1176" y="2"/>
                    <a:pt x="1177" y="1"/>
                  </a:cubicBezTo>
                  <a:close/>
                  <a:moveTo>
                    <a:pt x="1175" y="3"/>
                  </a:moveTo>
                  <a:lnTo>
                    <a:pt x="1175" y="3"/>
                  </a:lnTo>
                  <a:cubicBezTo>
                    <a:pt x="708" y="551"/>
                    <a:pt x="347" y="1338"/>
                    <a:pt x="215" y="2522"/>
                  </a:cubicBezTo>
                  <a:cubicBezTo>
                    <a:pt x="1" y="4031"/>
                    <a:pt x="696" y="5767"/>
                    <a:pt x="696" y="5767"/>
                  </a:cubicBezTo>
                  <a:lnTo>
                    <a:pt x="1430" y="5553"/>
                  </a:lnTo>
                  <a:cubicBezTo>
                    <a:pt x="1215" y="5072"/>
                    <a:pt x="856" y="4140"/>
                    <a:pt x="949" y="3339"/>
                  </a:cubicBezTo>
                  <a:cubicBezTo>
                    <a:pt x="1043" y="2537"/>
                    <a:pt x="962" y="2096"/>
                    <a:pt x="858" y="2096"/>
                  </a:cubicBezTo>
                  <a:cubicBezTo>
                    <a:pt x="817" y="2096"/>
                    <a:pt x="773" y="2166"/>
                    <a:pt x="734" y="2311"/>
                  </a:cubicBezTo>
                  <a:cubicBezTo>
                    <a:pt x="695" y="2464"/>
                    <a:pt x="655" y="2534"/>
                    <a:pt x="623" y="2534"/>
                  </a:cubicBezTo>
                  <a:cubicBezTo>
                    <a:pt x="547" y="2534"/>
                    <a:pt x="512" y="2141"/>
                    <a:pt x="616" y="1548"/>
                  </a:cubicBezTo>
                  <a:cubicBezTo>
                    <a:pt x="744" y="743"/>
                    <a:pt x="1139" y="50"/>
                    <a:pt x="1175" y="3"/>
                  </a:cubicBezTo>
                  <a:close/>
                </a:path>
              </a:pathLst>
            </a:custGeom>
            <a:solidFill>
              <a:srgbClr val="FFFFFF">
                <a:alpha val="48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21" name="Google Shape;3221;p26"/>
          <p:cNvGrpSpPr/>
          <p:nvPr/>
        </p:nvGrpSpPr>
        <p:grpSpPr>
          <a:xfrm>
            <a:off x="6755479" y="3576204"/>
            <a:ext cx="1129918" cy="278457"/>
            <a:chOff x="713231" y="815211"/>
            <a:chExt cx="894914" cy="220542"/>
          </a:xfrm>
        </p:grpSpPr>
        <p:sp>
          <p:nvSpPr>
            <p:cNvPr id="3222" name="Google Shape;3222;p26"/>
            <p:cNvSpPr/>
            <p:nvPr/>
          </p:nvSpPr>
          <p:spPr>
            <a:xfrm>
              <a:off x="1387603" y="815211"/>
              <a:ext cx="220542" cy="220542"/>
            </a:xfrm>
            <a:custGeom>
              <a:avLst/>
              <a:gdLst/>
              <a:ahLst/>
              <a:cxnLst/>
              <a:rect l="l" t="t" r="r" b="b"/>
              <a:pathLst>
                <a:path w="1763" h="1763" extrusionOk="0">
                  <a:moveTo>
                    <a:pt x="481" y="0"/>
                  </a:moveTo>
                  <a:lnTo>
                    <a:pt x="1" y="481"/>
                  </a:lnTo>
                  <a:lnTo>
                    <a:pt x="401" y="881"/>
                  </a:lnTo>
                  <a:lnTo>
                    <a:pt x="1" y="1282"/>
                  </a:lnTo>
                  <a:lnTo>
                    <a:pt x="481" y="1762"/>
                  </a:lnTo>
                  <a:lnTo>
                    <a:pt x="882" y="1362"/>
                  </a:lnTo>
                  <a:lnTo>
                    <a:pt x="1295" y="1762"/>
                  </a:lnTo>
                  <a:lnTo>
                    <a:pt x="1763" y="1282"/>
                  </a:lnTo>
                  <a:lnTo>
                    <a:pt x="1362" y="881"/>
                  </a:lnTo>
                  <a:lnTo>
                    <a:pt x="1763" y="481"/>
                  </a:lnTo>
                  <a:lnTo>
                    <a:pt x="1295" y="0"/>
                  </a:lnTo>
                  <a:lnTo>
                    <a:pt x="882" y="401"/>
                  </a:lnTo>
                  <a:lnTo>
                    <a:pt x="481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3" name="Google Shape;3223;p26"/>
            <p:cNvSpPr/>
            <p:nvPr/>
          </p:nvSpPr>
          <p:spPr>
            <a:xfrm>
              <a:off x="713231" y="815211"/>
              <a:ext cx="222044" cy="220542"/>
            </a:xfrm>
            <a:custGeom>
              <a:avLst/>
              <a:gdLst/>
              <a:ahLst/>
              <a:cxnLst/>
              <a:rect l="l" t="t" r="r" b="b"/>
              <a:pathLst>
                <a:path w="1775" h="1763" extrusionOk="0">
                  <a:moveTo>
                    <a:pt x="481" y="0"/>
                  </a:moveTo>
                  <a:lnTo>
                    <a:pt x="0" y="481"/>
                  </a:lnTo>
                  <a:lnTo>
                    <a:pt x="413" y="881"/>
                  </a:lnTo>
                  <a:lnTo>
                    <a:pt x="0" y="1282"/>
                  </a:lnTo>
                  <a:lnTo>
                    <a:pt x="481" y="1762"/>
                  </a:lnTo>
                  <a:lnTo>
                    <a:pt x="881" y="1362"/>
                  </a:lnTo>
                  <a:lnTo>
                    <a:pt x="1294" y="1762"/>
                  </a:lnTo>
                  <a:lnTo>
                    <a:pt x="1775" y="1282"/>
                  </a:lnTo>
                  <a:lnTo>
                    <a:pt x="1362" y="881"/>
                  </a:lnTo>
                  <a:lnTo>
                    <a:pt x="1775" y="481"/>
                  </a:lnTo>
                  <a:lnTo>
                    <a:pt x="1294" y="0"/>
                  </a:lnTo>
                  <a:lnTo>
                    <a:pt x="881" y="401"/>
                  </a:lnTo>
                  <a:lnTo>
                    <a:pt x="481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4" name="Google Shape;3224;p26"/>
            <p:cNvSpPr/>
            <p:nvPr/>
          </p:nvSpPr>
          <p:spPr>
            <a:xfrm>
              <a:off x="1050229" y="815211"/>
              <a:ext cx="220542" cy="220542"/>
            </a:xfrm>
            <a:custGeom>
              <a:avLst/>
              <a:gdLst/>
              <a:ahLst/>
              <a:cxnLst/>
              <a:rect l="l" t="t" r="r" b="b"/>
              <a:pathLst>
                <a:path w="1763" h="1763" extrusionOk="0">
                  <a:moveTo>
                    <a:pt x="481" y="0"/>
                  </a:moveTo>
                  <a:lnTo>
                    <a:pt x="0" y="481"/>
                  </a:lnTo>
                  <a:lnTo>
                    <a:pt x="414" y="881"/>
                  </a:lnTo>
                  <a:lnTo>
                    <a:pt x="0" y="1282"/>
                  </a:lnTo>
                  <a:lnTo>
                    <a:pt x="481" y="1762"/>
                  </a:lnTo>
                  <a:lnTo>
                    <a:pt x="881" y="1362"/>
                  </a:lnTo>
                  <a:lnTo>
                    <a:pt x="1294" y="1762"/>
                  </a:lnTo>
                  <a:lnTo>
                    <a:pt x="1762" y="1282"/>
                  </a:lnTo>
                  <a:lnTo>
                    <a:pt x="1362" y="881"/>
                  </a:lnTo>
                  <a:lnTo>
                    <a:pt x="1762" y="481"/>
                  </a:lnTo>
                  <a:lnTo>
                    <a:pt x="1294" y="0"/>
                  </a:lnTo>
                  <a:lnTo>
                    <a:pt x="881" y="401"/>
                  </a:lnTo>
                  <a:lnTo>
                    <a:pt x="481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6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9">
          <a:extLst>
            <a:ext uri="{FF2B5EF4-FFF2-40B4-BE49-F238E27FC236}">
              <a16:creationId xmlns:a16="http://schemas.microsoft.com/office/drawing/2014/main" id="{84E72239-579C-31C2-A073-58B4FB2FBE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19" name="Google Shape;3419;p29">
            <a:extLst>
              <a:ext uri="{FF2B5EF4-FFF2-40B4-BE49-F238E27FC236}">
                <a16:creationId xmlns:a16="http://schemas.microsoft.com/office/drawing/2014/main" id="{F55601D0-F17F-5C29-494B-708D57227254}"/>
              </a:ext>
            </a:extLst>
          </p:cNvPr>
          <p:cNvGrpSpPr/>
          <p:nvPr/>
        </p:nvGrpSpPr>
        <p:grpSpPr>
          <a:xfrm>
            <a:off x="5430392" y="539504"/>
            <a:ext cx="1129918" cy="278457"/>
            <a:chOff x="713231" y="815211"/>
            <a:chExt cx="894914" cy="220542"/>
          </a:xfrm>
        </p:grpSpPr>
        <p:sp>
          <p:nvSpPr>
            <p:cNvPr id="3420" name="Google Shape;3420;p29">
              <a:extLst>
                <a:ext uri="{FF2B5EF4-FFF2-40B4-BE49-F238E27FC236}">
                  <a16:creationId xmlns:a16="http://schemas.microsoft.com/office/drawing/2014/main" id="{94E1A221-49A9-6BE5-40C1-F087A61010C4}"/>
                </a:ext>
              </a:extLst>
            </p:cNvPr>
            <p:cNvSpPr/>
            <p:nvPr/>
          </p:nvSpPr>
          <p:spPr>
            <a:xfrm>
              <a:off x="1387603" y="815211"/>
              <a:ext cx="220542" cy="220542"/>
            </a:xfrm>
            <a:custGeom>
              <a:avLst/>
              <a:gdLst/>
              <a:ahLst/>
              <a:cxnLst/>
              <a:rect l="l" t="t" r="r" b="b"/>
              <a:pathLst>
                <a:path w="1763" h="1763" extrusionOk="0">
                  <a:moveTo>
                    <a:pt x="481" y="0"/>
                  </a:moveTo>
                  <a:lnTo>
                    <a:pt x="1" y="481"/>
                  </a:lnTo>
                  <a:lnTo>
                    <a:pt x="401" y="881"/>
                  </a:lnTo>
                  <a:lnTo>
                    <a:pt x="1" y="1282"/>
                  </a:lnTo>
                  <a:lnTo>
                    <a:pt x="481" y="1762"/>
                  </a:lnTo>
                  <a:lnTo>
                    <a:pt x="882" y="1362"/>
                  </a:lnTo>
                  <a:lnTo>
                    <a:pt x="1295" y="1762"/>
                  </a:lnTo>
                  <a:lnTo>
                    <a:pt x="1763" y="1282"/>
                  </a:lnTo>
                  <a:lnTo>
                    <a:pt x="1362" y="881"/>
                  </a:lnTo>
                  <a:lnTo>
                    <a:pt x="1763" y="481"/>
                  </a:lnTo>
                  <a:lnTo>
                    <a:pt x="1295" y="0"/>
                  </a:lnTo>
                  <a:lnTo>
                    <a:pt x="882" y="401"/>
                  </a:lnTo>
                  <a:lnTo>
                    <a:pt x="481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1" name="Google Shape;3421;p29">
              <a:extLst>
                <a:ext uri="{FF2B5EF4-FFF2-40B4-BE49-F238E27FC236}">
                  <a16:creationId xmlns:a16="http://schemas.microsoft.com/office/drawing/2014/main" id="{D1FFD14E-1F42-3FF6-1A5A-7CC05E3D90CB}"/>
                </a:ext>
              </a:extLst>
            </p:cNvPr>
            <p:cNvSpPr/>
            <p:nvPr/>
          </p:nvSpPr>
          <p:spPr>
            <a:xfrm>
              <a:off x="713231" y="815211"/>
              <a:ext cx="222044" cy="220542"/>
            </a:xfrm>
            <a:custGeom>
              <a:avLst/>
              <a:gdLst/>
              <a:ahLst/>
              <a:cxnLst/>
              <a:rect l="l" t="t" r="r" b="b"/>
              <a:pathLst>
                <a:path w="1775" h="1763" extrusionOk="0">
                  <a:moveTo>
                    <a:pt x="481" y="0"/>
                  </a:moveTo>
                  <a:lnTo>
                    <a:pt x="0" y="481"/>
                  </a:lnTo>
                  <a:lnTo>
                    <a:pt x="413" y="881"/>
                  </a:lnTo>
                  <a:lnTo>
                    <a:pt x="0" y="1282"/>
                  </a:lnTo>
                  <a:lnTo>
                    <a:pt x="481" y="1762"/>
                  </a:lnTo>
                  <a:lnTo>
                    <a:pt x="881" y="1362"/>
                  </a:lnTo>
                  <a:lnTo>
                    <a:pt x="1294" y="1762"/>
                  </a:lnTo>
                  <a:lnTo>
                    <a:pt x="1775" y="1282"/>
                  </a:lnTo>
                  <a:lnTo>
                    <a:pt x="1362" y="881"/>
                  </a:lnTo>
                  <a:lnTo>
                    <a:pt x="1775" y="481"/>
                  </a:lnTo>
                  <a:lnTo>
                    <a:pt x="1294" y="0"/>
                  </a:lnTo>
                  <a:lnTo>
                    <a:pt x="881" y="401"/>
                  </a:lnTo>
                  <a:lnTo>
                    <a:pt x="481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2" name="Google Shape;3422;p29">
              <a:extLst>
                <a:ext uri="{FF2B5EF4-FFF2-40B4-BE49-F238E27FC236}">
                  <a16:creationId xmlns:a16="http://schemas.microsoft.com/office/drawing/2014/main" id="{1DE707FD-D33A-E897-98A7-685BE590E6A2}"/>
                </a:ext>
              </a:extLst>
            </p:cNvPr>
            <p:cNvSpPr/>
            <p:nvPr/>
          </p:nvSpPr>
          <p:spPr>
            <a:xfrm>
              <a:off x="1050229" y="815211"/>
              <a:ext cx="220542" cy="220542"/>
            </a:xfrm>
            <a:custGeom>
              <a:avLst/>
              <a:gdLst/>
              <a:ahLst/>
              <a:cxnLst/>
              <a:rect l="l" t="t" r="r" b="b"/>
              <a:pathLst>
                <a:path w="1763" h="1763" extrusionOk="0">
                  <a:moveTo>
                    <a:pt x="481" y="0"/>
                  </a:moveTo>
                  <a:lnTo>
                    <a:pt x="0" y="481"/>
                  </a:lnTo>
                  <a:lnTo>
                    <a:pt x="414" y="881"/>
                  </a:lnTo>
                  <a:lnTo>
                    <a:pt x="0" y="1282"/>
                  </a:lnTo>
                  <a:lnTo>
                    <a:pt x="481" y="1762"/>
                  </a:lnTo>
                  <a:lnTo>
                    <a:pt x="881" y="1362"/>
                  </a:lnTo>
                  <a:lnTo>
                    <a:pt x="1294" y="1762"/>
                  </a:lnTo>
                  <a:lnTo>
                    <a:pt x="1762" y="1282"/>
                  </a:lnTo>
                  <a:lnTo>
                    <a:pt x="1362" y="881"/>
                  </a:lnTo>
                  <a:lnTo>
                    <a:pt x="1762" y="481"/>
                  </a:lnTo>
                  <a:lnTo>
                    <a:pt x="1294" y="0"/>
                  </a:lnTo>
                  <a:lnTo>
                    <a:pt x="881" y="401"/>
                  </a:lnTo>
                  <a:lnTo>
                    <a:pt x="481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6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" name="Google Shape;3258;p28">
            <a:extLst>
              <a:ext uri="{FF2B5EF4-FFF2-40B4-BE49-F238E27FC236}">
                <a16:creationId xmlns:a16="http://schemas.microsoft.com/office/drawing/2014/main" id="{13481983-2C52-521F-17C2-4DE54506F397}"/>
              </a:ext>
            </a:extLst>
          </p:cNvPr>
          <p:cNvSpPr txBox="1">
            <a:spLocks/>
          </p:cNvSpPr>
          <p:nvPr/>
        </p:nvSpPr>
        <p:spPr>
          <a:xfrm>
            <a:off x="713225" y="397061"/>
            <a:ext cx="3827582" cy="723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rbitron"/>
              <a:buNone/>
              <a:defRPr sz="3200" b="1" i="0" u="none" strike="noStrike" cap="none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>
                <a:solidFill>
                  <a:schemeClr val="tx1"/>
                </a:solidFill>
                <a:sym typeface="Arimo SemiBold"/>
              </a:rPr>
              <a:t>Animation</a:t>
            </a:r>
            <a:endParaRPr lang="en-US" dirty="0">
              <a:solidFill>
                <a:schemeClr val="accent4"/>
              </a:solidFill>
              <a:sym typeface="Montserrat"/>
            </a:endParaRPr>
          </a:p>
        </p:txBody>
      </p:sp>
      <p:sp>
        <p:nvSpPr>
          <p:cNvPr id="9" name="Google Shape;849;p43">
            <a:extLst>
              <a:ext uri="{FF2B5EF4-FFF2-40B4-BE49-F238E27FC236}">
                <a16:creationId xmlns:a16="http://schemas.microsoft.com/office/drawing/2014/main" id="{9E2CA434-1761-CC99-4090-659F19C1F169}"/>
              </a:ext>
            </a:extLst>
          </p:cNvPr>
          <p:cNvSpPr txBox="1">
            <a:spLocks noGrp="1"/>
          </p:cNvSpPr>
          <p:nvPr/>
        </p:nvSpPr>
        <p:spPr>
          <a:xfrm>
            <a:off x="299966" y="1227514"/>
            <a:ext cx="5130425" cy="29418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chemeClr val="tx1"/>
                </a:solidFill>
                <a:effectLst/>
                <a:latin typeface="Orbitron" panose="020B0604020202020204" charset="0"/>
              </a:rPr>
              <a:t>Add all Animations ( idle, jump, run, etc..)</a:t>
            </a:r>
          </a:p>
          <a:p>
            <a:pPr algn="l" rtl="0" fontAlgn="base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tx1"/>
              </a:solidFill>
              <a:latin typeface="Orbitron" panose="020B0604020202020204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chemeClr val="tx1"/>
                </a:solidFill>
                <a:effectLst/>
                <a:latin typeface="Orbitron" panose="020B0604020202020204" charset="0"/>
              </a:rPr>
              <a:t>Use (sprite</a:t>
            </a:r>
            <a:r>
              <a:rPr lang="en-US" sz="1800" b="0" i="0" u="none" strike="noStrike" dirty="0">
                <a:solidFill>
                  <a:schemeClr val="accent4"/>
                </a:solidFill>
                <a:effectLst/>
                <a:latin typeface="Orbitron" panose="020B0604020202020204" charset="0"/>
              </a:rPr>
              <a:t>.play(“</a:t>
            </a:r>
            <a:r>
              <a:rPr lang="en-US" sz="1800" b="0" i="0" u="none" strike="noStrike" dirty="0" err="1">
                <a:solidFill>
                  <a:schemeClr val="accent4"/>
                </a:solidFill>
                <a:effectLst/>
                <a:latin typeface="Orbitron" panose="020B0604020202020204" charset="0"/>
              </a:rPr>
              <a:t>your_animation</a:t>
            </a:r>
            <a:r>
              <a:rPr lang="en-US" sz="1800" b="0" i="0" u="none" strike="noStrike" dirty="0">
                <a:solidFill>
                  <a:schemeClr val="accent4"/>
                </a:solidFill>
                <a:effectLst/>
                <a:latin typeface="Orbitron" panose="020B0604020202020204" charset="0"/>
              </a:rPr>
              <a:t>”)</a:t>
            </a:r>
            <a:r>
              <a:rPr lang="en-US" sz="1800" b="0" i="0" u="none" strike="noStrike" dirty="0">
                <a:solidFill>
                  <a:schemeClr val="tx1"/>
                </a:solidFill>
                <a:effectLst/>
                <a:latin typeface="Orbitron" panose="020B0604020202020204" charset="0"/>
              </a:rPr>
              <a:t>) to change the animation according to the player movement.</a:t>
            </a:r>
          </a:p>
          <a:p>
            <a:pPr algn="l" rtl="0" fontAlgn="base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tx1"/>
              </a:solidFill>
              <a:latin typeface="Orbitron" panose="020B060402020202020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18C9D47-5FA4-6135-16CC-CA8492EE7C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4694" y="893960"/>
            <a:ext cx="2716081" cy="1967042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C228B6AE-7A9D-A437-6815-B7DBBFC060DA}"/>
              </a:ext>
            </a:extLst>
          </p:cNvPr>
          <p:cNvSpPr/>
          <p:nvPr/>
        </p:nvSpPr>
        <p:spPr>
          <a:xfrm>
            <a:off x="5710745" y="1317072"/>
            <a:ext cx="280353" cy="27845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6E0DF5C-261A-9FF0-83D2-148CE41E41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4491" y="2968054"/>
            <a:ext cx="3366284" cy="1733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298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9">
          <a:extLst>
            <a:ext uri="{FF2B5EF4-FFF2-40B4-BE49-F238E27FC236}">
              <a16:creationId xmlns:a16="http://schemas.microsoft.com/office/drawing/2014/main" id="{19A1C0F9-5EE3-9395-6D4C-CF3B875C08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11" name="Google Shape;3411;p29">
            <a:extLst>
              <a:ext uri="{FF2B5EF4-FFF2-40B4-BE49-F238E27FC236}">
                <a16:creationId xmlns:a16="http://schemas.microsoft.com/office/drawing/2014/main" id="{84DA5518-F2F5-7F47-62E7-ED619C57AE5E}"/>
              </a:ext>
            </a:extLst>
          </p:cNvPr>
          <p:cNvGrpSpPr/>
          <p:nvPr/>
        </p:nvGrpSpPr>
        <p:grpSpPr>
          <a:xfrm flipH="1">
            <a:off x="8249402" y="3426935"/>
            <a:ext cx="205749" cy="1135180"/>
            <a:chOff x="425780" y="482769"/>
            <a:chExt cx="127819" cy="561525"/>
          </a:xfrm>
        </p:grpSpPr>
        <p:sp>
          <p:nvSpPr>
            <p:cNvPr id="3412" name="Google Shape;3412;p29">
              <a:extLst>
                <a:ext uri="{FF2B5EF4-FFF2-40B4-BE49-F238E27FC236}">
                  <a16:creationId xmlns:a16="http://schemas.microsoft.com/office/drawing/2014/main" id="{D6644BB8-D6EE-B18E-8945-BAFE98BD9E00}"/>
                </a:ext>
              </a:extLst>
            </p:cNvPr>
            <p:cNvSpPr/>
            <p:nvPr/>
          </p:nvSpPr>
          <p:spPr>
            <a:xfrm>
              <a:off x="425780" y="482769"/>
              <a:ext cx="10474" cy="561525"/>
            </a:xfrm>
            <a:custGeom>
              <a:avLst/>
              <a:gdLst/>
              <a:ahLst/>
              <a:cxnLst/>
              <a:rect l="l" t="t" r="r" b="b"/>
              <a:pathLst>
                <a:path w="187" h="10025" extrusionOk="0">
                  <a:moveTo>
                    <a:pt x="1" y="0"/>
                  </a:moveTo>
                  <a:lnTo>
                    <a:pt x="1" y="10024"/>
                  </a:lnTo>
                  <a:lnTo>
                    <a:pt x="187" y="10024"/>
                  </a:lnTo>
                  <a:lnTo>
                    <a:pt x="18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3" name="Google Shape;3413;p29">
              <a:extLst>
                <a:ext uri="{FF2B5EF4-FFF2-40B4-BE49-F238E27FC236}">
                  <a16:creationId xmlns:a16="http://schemas.microsoft.com/office/drawing/2014/main" id="{C3AE800D-25ED-8B6B-D850-BC3D8E26BC88}"/>
                </a:ext>
              </a:extLst>
            </p:cNvPr>
            <p:cNvSpPr/>
            <p:nvPr/>
          </p:nvSpPr>
          <p:spPr>
            <a:xfrm>
              <a:off x="445160" y="482769"/>
              <a:ext cx="10642" cy="561525"/>
            </a:xfrm>
            <a:custGeom>
              <a:avLst/>
              <a:gdLst/>
              <a:ahLst/>
              <a:cxnLst/>
              <a:rect l="l" t="t" r="r" b="b"/>
              <a:pathLst>
                <a:path w="190" h="10025" extrusionOk="0">
                  <a:moveTo>
                    <a:pt x="1" y="0"/>
                  </a:moveTo>
                  <a:lnTo>
                    <a:pt x="1" y="10024"/>
                  </a:lnTo>
                  <a:lnTo>
                    <a:pt x="190" y="10024"/>
                  </a:lnTo>
                  <a:lnTo>
                    <a:pt x="190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4" name="Google Shape;3414;p29">
              <a:extLst>
                <a:ext uri="{FF2B5EF4-FFF2-40B4-BE49-F238E27FC236}">
                  <a16:creationId xmlns:a16="http://schemas.microsoft.com/office/drawing/2014/main" id="{1F798765-927C-1DDE-6A83-27918B7F4B10}"/>
                </a:ext>
              </a:extLst>
            </p:cNvPr>
            <p:cNvSpPr/>
            <p:nvPr/>
          </p:nvSpPr>
          <p:spPr>
            <a:xfrm>
              <a:off x="464708" y="482769"/>
              <a:ext cx="10474" cy="561525"/>
            </a:xfrm>
            <a:custGeom>
              <a:avLst/>
              <a:gdLst/>
              <a:ahLst/>
              <a:cxnLst/>
              <a:rect l="l" t="t" r="r" b="b"/>
              <a:pathLst>
                <a:path w="187" h="10025" extrusionOk="0">
                  <a:moveTo>
                    <a:pt x="1" y="0"/>
                  </a:moveTo>
                  <a:lnTo>
                    <a:pt x="1" y="10024"/>
                  </a:lnTo>
                  <a:lnTo>
                    <a:pt x="187" y="10024"/>
                  </a:lnTo>
                  <a:lnTo>
                    <a:pt x="18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5" name="Google Shape;3415;p29">
              <a:extLst>
                <a:ext uri="{FF2B5EF4-FFF2-40B4-BE49-F238E27FC236}">
                  <a16:creationId xmlns:a16="http://schemas.microsoft.com/office/drawing/2014/main" id="{5981CDAF-2C09-0808-15B2-B3CF7C962DD0}"/>
                </a:ext>
              </a:extLst>
            </p:cNvPr>
            <p:cNvSpPr/>
            <p:nvPr/>
          </p:nvSpPr>
          <p:spPr>
            <a:xfrm>
              <a:off x="484088" y="482769"/>
              <a:ext cx="10474" cy="561525"/>
            </a:xfrm>
            <a:custGeom>
              <a:avLst/>
              <a:gdLst/>
              <a:ahLst/>
              <a:cxnLst/>
              <a:rect l="l" t="t" r="r" b="b"/>
              <a:pathLst>
                <a:path w="187" h="10025" extrusionOk="0">
                  <a:moveTo>
                    <a:pt x="1" y="0"/>
                  </a:moveTo>
                  <a:lnTo>
                    <a:pt x="1" y="10024"/>
                  </a:lnTo>
                  <a:lnTo>
                    <a:pt x="187" y="10024"/>
                  </a:lnTo>
                  <a:lnTo>
                    <a:pt x="18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6" name="Google Shape;3416;p29">
              <a:extLst>
                <a:ext uri="{FF2B5EF4-FFF2-40B4-BE49-F238E27FC236}">
                  <a16:creationId xmlns:a16="http://schemas.microsoft.com/office/drawing/2014/main" id="{14F01CED-F758-751F-9739-C87BAE39B463}"/>
                </a:ext>
              </a:extLst>
            </p:cNvPr>
            <p:cNvSpPr/>
            <p:nvPr/>
          </p:nvSpPr>
          <p:spPr>
            <a:xfrm>
              <a:off x="503468" y="482769"/>
              <a:ext cx="10642" cy="561525"/>
            </a:xfrm>
            <a:custGeom>
              <a:avLst/>
              <a:gdLst/>
              <a:ahLst/>
              <a:cxnLst/>
              <a:rect l="l" t="t" r="r" b="b"/>
              <a:pathLst>
                <a:path w="190" h="10025" extrusionOk="0">
                  <a:moveTo>
                    <a:pt x="1" y="0"/>
                  </a:moveTo>
                  <a:lnTo>
                    <a:pt x="1" y="10024"/>
                  </a:lnTo>
                  <a:lnTo>
                    <a:pt x="190" y="10024"/>
                  </a:lnTo>
                  <a:lnTo>
                    <a:pt x="190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7" name="Google Shape;3417;p29">
              <a:extLst>
                <a:ext uri="{FF2B5EF4-FFF2-40B4-BE49-F238E27FC236}">
                  <a16:creationId xmlns:a16="http://schemas.microsoft.com/office/drawing/2014/main" id="{FD40E94F-E428-BC7E-D359-66EBC77E5301}"/>
                </a:ext>
              </a:extLst>
            </p:cNvPr>
            <p:cNvSpPr/>
            <p:nvPr/>
          </p:nvSpPr>
          <p:spPr>
            <a:xfrm>
              <a:off x="523072" y="482769"/>
              <a:ext cx="11146" cy="561525"/>
            </a:xfrm>
            <a:custGeom>
              <a:avLst/>
              <a:gdLst/>
              <a:ahLst/>
              <a:cxnLst/>
              <a:rect l="l" t="t" r="r" b="b"/>
              <a:pathLst>
                <a:path w="199" h="10025" extrusionOk="0">
                  <a:moveTo>
                    <a:pt x="0" y="0"/>
                  </a:moveTo>
                  <a:lnTo>
                    <a:pt x="0" y="10024"/>
                  </a:lnTo>
                  <a:lnTo>
                    <a:pt x="199" y="10024"/>
                  </a:lnTo>
                  <a:lnTo>
                    <a:pt x="199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8" name="Google Shape;3418;p29">
              <a:extLst>
                <a:ext uri="{FF2B5EF4-FFF2-40B4-BE49-F238E27FC236}">
                  <a16:creationId xmlns:a16="http://schemas.microsoft.com/office/drawing/2014/main" id="{ECD2E431-8D39-149C-892A-01D6286A3E29}"/>
                </a:ext>
              </a:extLst>
            </p:cNvPr>
            <p:cNvSpPr/>
            <p:nvPr/>
          </p:nvSpPr>
          <p:spPr>
            <a:xfrm>
              <a:off x="542452" y="482769"/>
              <a:ext cx="11146" cy="561525"/>
            </a:xfrm>
            <a:custGeom>
              <a:avLst/>
              <a:gdLst/>
              <a:ahLst/>
              <a:cxnLst/>
              <a:rect l="l" t="t" r="r" b="b"/>
              <a:pathLst>
                <a:path w="199" h="10025" extrusionOk="0">
                  <a:moveTo>
                    <a:pt x="0" y="0"/>
                  </a:moveTo>
                  <a:lnTo>
                    <a:pt x="0" y="10024"/>
                  </a:lnTo>
                  <a:lnTo>
                    <a:pt x="199" y="10024"/>
                  </a:lnTo>
                  <a:lnTo>
                    <a:pt x="199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19" name="Google Shape;3419;p29">
            <a:extLst>
              <a:ext uri="{FF2B5EF4-FFF2-40B4-BE49-F238E27FC236}">
                <a16:creationId xmlns:a16="http://schemas.microsoft.com/office/drawing/2014/main" id="{F55454BC-0F11-A4D7-19A1-E8FADBAC205B}"/>
              </a:ext>
            </a:extLst>
          </p:cNvPr>
          <p:cNvGrpSpPr/>
          <p:nvPr/>
        </p:nvGrpSpPr>
        <p:grpSpPr>
          <a:xfrm>
            <a:off x="7207669" y="539504"/>
            <a:ext cx="1129918" cy="278457"/>
            <a:chOff x="713231" y="815211"/>
            <a:chExt cx="894914" cy="220542"/>
          </a:xfrm>
        </p:grpSpPr>
        <p:sp>
          <p:nvSpPr>
            <p:cNvPr id="3420" name="Google Shape;3420;p29">
              <a:extLst>
                <a:ext uri="{FF2B5EF4-FFF2-40B4-BE49-F238E27FC236}">
                  <a16:creationId xmlns:a16="http://schemas.microsoft.com/office/drawing/2014/main" id="{05EF215B-F335-8E16-AE3D-6C964D2A2C92}"/>
                </a:ext>
              </a:extLst>
            </p:cNvPr>
            <p:cNvSpPr/>
            <p:nvPr/>
          </p:nvSpPr>
          <p:spPr>
            <a:xfrm>
              <a:off x="1387603" y="815211"/>
              <a:ext cx="220542" cy="220542"/>
            </a:xfrm>
            <a:custGeom>
              <a:avLst/>
              <a:gdLst/>
              <a:ahLst/>
              <a:cxnLst/>
              <a:rect l="l" t="t" r="r" b="b"/>
              <a:pathLst>
                <a:path w="1763" h="1763" extrusionOk="0">
                  <a:moveTo>
                    <a:pt x="481" y="0"/>
                  </a:moveTo>
                  <a:lnTo>
                    <a:pt x="1" y="481"/>
                  </a:lnTo>
                  <a:lnTo>
                    <a:pt x="401" y="881"/>
                  </a:lnTo>
                  <a:lnTo>
                    <a:pt x="1" y="1282"/>
                  </a:lnTo>
                  <a:lnTo>
                    <a:pt x="481" y="1762"/>
                  </a:lnTo>
                  <a:lnTo>
                    <a:pt x="882" y="1362"/>
                  </a:lnTo>
                  <a:lnTo>
                    <a:pt x="1295" y="1762"/>
                  </a:lnTo>
                  <a:lnTo>
                    <a:pt x="1763" y="1282"/>
                  </a:lnTo>
                  <a:lnTo>
                    <a:pt x="1362" y="881"/>
                  </a:lnTo>
                  <a:lnTo>
                    <a:pt x="1763" y="481"/>
                  </a:lnTo>
                  <a:lnTo>
                    <a:pt x="1295" y="0"/>
                  </a:lnTo>
                  <a:lnTo>
                    <a:pt x="882" y="401"/>
                  </a:lnTo>
                  <a:lnTo>
                    <a:pt x="481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1" name="Google Shape;3421;p29">
              <a:extLst>
                <a:ext uri="{FF2B5EF4-FFF2-40B4-BE49-F238E27FC236}">
                  <a16:creationId xmlns:a16="http://schemas.microsoft.com/office/drawing/2014/main" id="{F7241D6B-5818-F9FE-C3B3-A60D79D9152E}"/>
                </a:ext>
              </a:extLst>
            </p:cNvPr>
            <p:cNvSpPr/>
            <p:nvPr/>
          </p:nvSpPr>
          <p:spPr>
            <a:xfrm>
              <a:off x="713231" y="815211"/>
              <a:ext cx="222044" cy="220542"/>
            </a:xfrm>
            <a:custGeom>
              <a:avLst/>
              <a:gdLst/>
              <a:ahLst/>
              <a:cxnLst/>
              <a:rect l="l" t="t" r="r" b="b"/>
              <a:pathLst>
                <a:path w="1775" h="1763" extrusionOk="0">
                  <a:moveTo>
                    <a:pt x="481" y="0"/>
                  </a:moveTo>
                  <a:lnTo>
                    <a:pt x="0" y="481"/>
                  </a:lnTo>
                  <a:lnTo>
                    <a:pt x="413" y="881"/>
                  </a:lnTo>
                  <a:lnTo>
                    <a:pt x="0" y="1282"/>
                  </a:lnTo>
                  <a:lnTo>
                    <a:pt x="481" y="1762"/>
                  </a:lnTo>
                  <a:lnTo>
                    <a:pt x="881" y="1362"/>
                  </a:lnTo>
                  <a:lnTo>
                    <a:pt x="1294" y="1762"/>
                  </a:lnTo>
                  <a:lnTo>
                    <a:pt x="1775" y="1282"/>
                  </a:lnTo>
                  <a:lnTo>
                    <a:pt x="1362" y="881"/>
                  </a:lnTo>
                  <a:lnTo>
                    <a:pt x="1775" y="481"/>
                  </a:lnTo>
                  <a:lnTo>
                    <a:pt x="1294" y="0"/>
                  </a:lnTo>
                  <a:lnTo>
                    <a:pt x="881" y="401"/>
                  </a:lnTo>
                  <a:lnTo>
                    <a:pt x="481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2" name="Google Shape;3422;p29">
              <a:extLst>
                <a:ext uri="{FF2B5EF4-FFF2-40B4-BE49-F238E27FC236}">
                  <a16:creationId xmlns:a16="http://schemas.microsoft.com/office/drawing/2014/main" id="{D270546D-49E8-838F-F6AD-3871E6C0FF9D}"/>
                </a:ext>
              </a:extLst>
            </p:cNvPr>
            <p:cNvSpPr/>
            <p:nvPr/>
          </p:nvSpPr>
          <p:spPr>
            <a:xfrm>
              <a:off x="1050229" y="815211"/>
              <a:ext cx="220542" cy="220542"/>
            </a:xfrm>
            <a:custGeom>
              <a:avLst/>
              <a:gdLst/>
              <a:ahLst/>
              <a:cxnLst/>
              <a:rect l="l" t="t" r="r" b="b"/>
              <a:pathLst>
                <a:path w="1763" h="1763" extrusionOk="0">
                  <a:moveTo>
                    <a:pt x="481" y="0"/>
                  </a:moveTo>
                  <a:lnTo>
                    <a:pt x="0" y="481"/>
                  </a:lnTo>
                  <a:lnTo>
                    <a:pt x="414" y="881"/>
                  </a:lnTo>
                  <a:lnTo>
                    <a:pt x="0" y="1282"/>
                  </a:lnTo>
                  <a:lnTo>
                    <a:pt x="481" y="1762"/>
                  </a:lnTo>
                  <a:lnTo>
                    <a:pt x="881" y="1362"/>
                  </a:lnTo>
                  <a:lnTo>
                    <a:pt x="1294" y="1762"/>
                  </a:lnTo>
                  <a:lnTo>
                    <a:pt x="1762" y="1282"/>
                  </a:lnTo>
                  <a:lnTo>
                    <a:pt x="1362" y="881"/>
                  </a:lnTo>
                  <a:lnTo>
                    <a:pt x="1762" y="481"/>
                  </a:lnTo>
                  <a:lnTo>
                    <a:pt x="1294" y="0"/>
                  </a:lnTo>
                  <a:lnTo>
                    <a:pt x="881" y="401"/>
                  </a:lnTo>
                  <a:lnTo>
                    <a:pt x="481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6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" name="Google Shape;1345;p51">
            <a:extLst>
              <a:ext uri="{FF2B5EF4-FFF2-40B4-BE49-F238E27FC236}">
                <a16:creationId xmlns:a16="http://schemas.microsoft.com/office/drawing/2014/main" id="{6E60129B-0A24-1A6A-5AF5-E80CB506F441}"/>
              </a:ext>
            </a:extLst>
          </p:cNvPr>
          <p:cNvSpPr txBox="1">
            <a:spLocks/>
          </p:cNvSpPr>
          <p:nvPr/>
        </p:nvSpPr>
        <p:spPr>
          <a:xfrm>
            <a:off x="1443312" y="1809057"/>
            <a:ext cx="6099698" cy="15415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None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None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None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None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None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None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None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None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None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/>
            <a:r>
              <a:rPr lang="en-US" sz="4000" b="1" dirty="0">
                <a:solidFill>
                  <a:schemeClr val="tx1"/>
                </a:solidFill>
                <a:latin typeface="Orbitron"/>
              </a:rPr>
              <a:t>Let’s try Making an </a:t>
            </a:r>
            <a:r>
              <a:rPr lang="en-US" sz="4000" b="1" dirty="0">
                <a:solidFill>
                  <a:schemeClr val="accent4"/>
                </a:solidFill>
                <a:latin typeface="Orbitron"/>
              </a:rPr>
              <a:t>Animated Character!</a:t>
            </a:r>
            <a:endParaRPr lang="en-US" sz="4000" b="1" dirty="0">
              <a:solidFill>
                <a:schemeClr val="accent4"/>
              </a:solidFill>
              <a:latin typeface="Orbitron"/>
              <a:sym typeface="Orbitron"/>
            </a:endParaRPr>
          </a:p>
        </p:txBody>
      </p:sp>
    </p:spTree>
    <p:extLst>
      <p:ext uri="{BB962C8B-B14F-4D97-AF65-F5344CB8AC3E}">
        <p14:creationId xmlns:p14="http://schemas.microsoft.com/office/powerpoint/2010/main" val="10356482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2" name="Google Shape;4202;p43"/>
          <p:cNvSpPr txBox="1">
            <a:spLocks noGrp="1"/>
          </p:cNvSpPr>
          <p:nvPr>
            <p:ph type="title"/>
          </p:nvPr>
        </p:nvSpPr>
        <p:spPr>
          <a:xfrm>
            <a:off x="2212642" y="1298843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Thanks</a:t>
            </a:r>
            <a:r>
              <a:rPr lang="en" dirty="0">
                <a:solidFill>
                  <a:schemeClr val="accent4"/>
                </a:solidFill>
              </a:rPr>
              <a:t>!</a:t>
            </a:r>
            <a:endParaRPr dirty="0">
              <a:solidFill>
                <a:schemeClr val="accent4"/>
              </a:solidFill>
            </a:endParaRPr>
          </a:p>
        </p:txBody>
      </p:sp>
      <p:grpSp>
        <p:nvGrpSpPr>
          <p:cNvPr id="4221" name="Google Shape;4221;p43"/>
          <p:cNvGrpSpPr/>
          <p:nvPr/>
        </p:nvGrpSpPr>
        <p:grpSpPr>
          <a:xfrm>
            <a:off x="805748" y="2571743"/>
            <a:ext cx="1308365" cy="1070069"/>
            <a:chOff x="3294431" y="3820626"/>
            <a:chExt cx="757594" cy="619576"/>
          </a:xfrm>
        </p:grpSpPr>
        <p:sp>
          <p:nvSpPr>
            <p:cNvPr id="4222" name="Google Shape;4222;p43"/>
            <p:cNvSpPr/>
            <p:nvPr/>
          </p:nvSpPr>
          <p:spPr>
            <a:xfrm>
              <a:off x="3588834" y="3820626"/>
              <a:ext cx="171817" cy="95578"/>
            </a:xfrm>
            <a:custGeom>
              <a:avLst/>
              <a:gdLst/>
              <a:ahLst/>
              <a:cxnLst/>
              <a:rect l="l" t="t" r="r" b="b"/>
              <a:pathLst>
                <a:path w="2150" h="1196" extrusionOk="0">
                  <a:moveTo>
                    <a:pt x="1749" y="0"/>
                  </a:moveTo>
                  <a:cubicBezTo>
                    <a:pt x="1705" y="0"/>
                    <a:pt x="1661" y="9"/>
                    <a:pt x="1618" y="27"/>
                  </a:cubicBezTo>
                  <a:lnTo>
                    <a:pt x="295" y="492"/>
                  </a:lnTo>
                  <a:cubicBezTo>
                    <a:pt x="109" y="559"/>
                    <a:pt x="0" y="761"/>
                    <a:pt x="68" y="947"/>
                  </a:cubicBezTo>
                  <a:cubicBezTo>
                    <a:pt x="120" y="1105"/>
                    <a:pt x="263" y="1196"/>
                    <a:pt x="412" y="1196"/>
                  </a:cubicBezTo>
                  <a:cubicBezTo>
                    <a:pt x="453" y="1196"/>
                    <a:pt x="495" y="1189"/>
                    <a:pt x="535" y="1174"/>
                  </a:cubicBezTo>
                  <a:lnTo>
                    <a:pt x="1858" y="707"/>
                  </a:lnTo>
                  <a:cubicBezTo>
                    <a:pt x="2044" y="639"/>
                    <a:pt x="2150" y="428"/>
                    <a:pt x="2083" y="239"/>
                  </a:cubicBezTo>
                  <a:cubicBezTo>
                    <a:pt x="2033" y="96"/>
                    <a:pt x="1895" y="0"/>
                    <a:pt x="1749" y="0"/>
                  </a:cubicBezTo>
                  <a:close/>
                </a:path>
              </a:pathLst>
            </a:custGeom>
            <a:solidFill>
              <a:srgbClr val="00A1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3" name="Google Shape;4223;p43"/>
            <p:cNvSpPr/>
            <p:nvPr/>
          </p:nvSpPr>
          <p:spPr>
            <a:xfrm>
              <a:off x="3360759" y="3901019"/>
              <a:ext cx="171817" cy="96138"/>
            </a:xfrm>
            <a:custGeom>
              <a:avLst/>
              <a:gdLst/>
              <a:ahLst/>
              <a:cxnLst/>
              <a:rect l="l" t="t" r="r" b="b"/>
              <a:pathLst>
                <a:path w="2150" h="1203" extrusionOk="0">
                  <a:moveTo>
                    <a:pt x="1730" y="1"/>
                  </a:moveTo>
                  <a:cubicBezTo>
                    <a:pt x="1691" y="1"/>
                    <a:pt x="1652" y="7"/>
                    <a:pt x="1615" y="21"/>
                  </a:cubicBezTo>
                  <a:lnTo>
                    <a:pt x="292" y="501"/>
                  </a:lnTo>
                  <a:cubicBezTo>
                    <a:pt x="106" y="569"/>
                    <a:pt x="0" y="767"/>
                    <a:pt x="67" y="956"/>
                  </a:cubicBezTo>
                  <a:cubicBezTo>
                    <a:pt x="119" y="1105"/>
                    <a:pt x="267" y="1203"/>
                    <a:pt x="419" y="1203"/>
                  </a:cubicBezTo>
                  <a:cubicBezTo>
                    <a:pt x="457" y="1203"/>
                    <a:pt x="495" y="1197"/>
                    <a:pt x="532" y="1184"/>
                  </a:cubicBezTo>
                  <a:lnTo>
                    <a:pt x="1855" y="716"/>
                  </a:lnTo>
                  <a:cubicBezTo>
                    <a:pt x="2041" y="649"/>
                    <a:pt x="2150" y="434"/>
                    <a:pt x="2082" y="248"/>
                  </a:cubicBezTo>
                  <a:cubicBezTo>
                    <a:pt x="2029" y="100"/>
                    <a:pt x="1881" y="1"/>
                    <a:pt x="1730" y="1"/>
                  </a:cubicBezTo>
                  <a:close/>
                </a:path>
              </a:pathLst>
            </a:custGeom>
            <a:solidFill>
              <a:srgbClr val="00A1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4" name="Google Shape;4224;p43"/>
            <p:cNvSpPr/>
            <p:nvPr/>
          </p:nvSpPr>
          <p:spPr>
            <a:xfrm>
              <a:off x="3294431" y="3831255"/>
              <a:ext cx="757594" cy="608872"/>
            </a:xfrm>
            <a:custGeom>
              <a:avLst/>
              <a:gdLst/>
              <a:ahLst/>
              <a:cxnLst/>
              <a:rect l="l" t="t" r="r" b="b"/>
              <a:pathLst>
                <a:path w="9480" h="7619" extrusionOk="0">
                  <a:moveTo>
                    <a:pt x="5980" y="0"/>
                  </a:moveTo>
                  <a:cubicBezTo>
                    <a:pt x="5802" y="0"/>
                    <a:pt x="5622" y="30"/>
                    <a:pt x="5446" y="93"/>
                  </a:cubicBezTo>
                  <a:lnTo>
                    <a:pt x="3284" y="855"/>
                  </a:lnTo>
                  <a:lnTo>
                    <a:pt x="1122" y="1628"/>
                  </a:lnTo>
                  <a:cubicBezTo>
                    <a:pt x="430" y="1868"/>
                    <a:pt x="0" y="2576"/>
                    <a:pt x="96" y="3309"/>
                  </a:cubicBezTo>
                  <a:lnTo>
                    <a:pt x="561" y="6875"/>
                  </a:lnTo>
                  <a:cubicBezTo>
                    <a:pt x="626" y="7307"/>
                    <a:pt x="1000" y="7619"/>
                    <a:pt x="1418" y="7619"/>
                  </a:cubicBezTo>
                  <a:cubicBezTo>
                    <a:pt x="1515" y="7619"/>
                    <a:pt x="1613" y="7602"/>
                    <a:pt x="1711" y="7567"/>
                  </a:cubicBezTo>
                  <a:lnTo>
                    <a:pt x="1724" y="7567"/>
                  </a:lnTo>
                  <a:cubicBezTo>
                    <a:pt x="1977" y="7474"/>
                    <a:pt x="2179" y="7275"/>
                    <a:pt x="2259" y="7006"/>
                  </a:cubicBezTo>
                  <a:lnTo>
                    <a:pt x="3098" y="4379"/>
                  </a:lnTo>
                  <a:lnTo>
                    <a:pt x="4380" y="3924"/>
                  </a:lnTo>
                  <a:lnTo>
                    <a:pt x="5648" y="3470"/>
                  </a:lnTo>
                  <a:lnTo>
                    <a:pt x="7971" y="4991"/>
                  </a:lnTo>
                  <a:cubicBezTo>
                    <a:pt x="8110" y="5081"/>
                    <a:pt x="8267" y="5126"/>
                    <a:pt x="8427" y="5126"/>
                  </a:cubicBezTo>
                  <a:cubicBezTo>
                    <a:pt x="8529" y="5126"/>
                    <a:pt x="8631" y="5108"/>
                    <a:pt x="8730" y="5071"/>
                  </a:cubicBezTo>
                  <a:lnTo>
                    <a:pt x="8746" y="5071"/>
                  </a:lnTo>
                  <a:cubicBezTo>
                    <a:pt x="9265" y="4886"/>
                    <a:pt x="9480" y="4270"/>
                    <a:pt x="9198" y="3803"/>
                  </a:cubicBezTo>
                  <a:lnTo>
                    <a:pt x="7317" y="747"/>
                  </a:lnTo>
                  <a:cubicBezTo>
                    <a:pt x="7026" y="275"/>
                    <a:pt x="6516" y="0"/>
                    <a:pt x="5980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1000">
                  <a:schemeClr val="accent1"/>
                </a:gs>
                <a:gs pos="47000">
                  <a:schemeClr val="accent3"/>
                </a:gs>
                <a:gs pos="74000">
                  <a:schemeClr val="accent1"/>
                </a:gs>
                <a:gs pos="100000">
                  <a:schemeClr val="accent3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5" name="Google Shape;4225;p43"/>
            <p:cNvSpPr/>
            <p:nvPr/>
          </p:nvSpPr>
          <p:spPr>
            <a:xfrm>
              <a:off x="3806439" y="3959277"/>
              <a:ext cx="55621" cy="49068"/>
            </a:xfrm>
            <a:custGeom>
              <a:avLst/>
              <a:gdLst/>
              <a:ahLst/>
              <a:cxnLst/>
              <a:rect l="l" t="t" r="r" b="b"/>
              <a:pathLst>
                <a:path w="696" h="614" extrusionOk="0">
                  <a:moveTo>
                    <a:pt x="352" y="0"/>
                  </a:moveTo>
                  <a:cubicBezTo>
                    <a:pt x="285" y="0"/>
                    <a:pt x="217" y="22"/>
                    <a:pt x="161" y="67"/>
                  </a:cubicBezTo>
                  <a:cubicBezTo>
                    <a:pt x="29" y="160"/>
                    <a:pt x="0" y="359"/>
                    <a:pt x="109" y="493"/>
                  </a:cubicBezTo>
                  <a:cubicBezTo>
                    <a:pt x="171" y="572"/>
                    <a:pt x="260" y="613"/>
                    <a:pt x="350" y="613"/>
                  </a:cubicBezTo>
                  <a:cubicBezTo>
                    <a:pt x="414" y="613"/>
                    <a:pt x="479" y="592"/>
                    <a:pt x="535" y="548"/>
                  </a:cubicBezTo>
                  <a:cubicBezTo>
                    <a:pt x="670" y="455"/>
                    <a:pt x="696" y="253"/>
                    <a:pt x="603" y="118"/>
                  </a:cubicBezTo>
                  <a:cubicBezTo>
                    <a:pt x="541" y="42"/>
                    <a:pt x="447" y="0"/>
                    <a:pt x="352" y="0"/>
                  </a:cubicBezTo>
                  <a:close/>
                </a:path>
              </a:pathLst>
            </a:custGeom>
            <a:gradFill>
              <a:gsLst>
                <a:gs pos="0">
                  <a:srgbClr val="385DAB"/>
                </a:gs>
                <a:gs pos="100000">
                  <a:srgbClr val="1C294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6" name="Google Shape;4226;p43"/>
            <p:cNvSpPr/>
            <p:nvPr/>
          </p:nvSpPr>
          <p:spPr>
            <a:xfrm>
              <a:off x="3744746" y="3961434"/>
              <a:ext cx="55381" cy="49148"/>
            </a:xfrm>
            <a:custGeom>
              <a:avLst/>
              <a:gdLst/>
              <a:ahLst/>
              <a:cxnLst/>
              <a:rect l="l" t="t" r="r" b="b"/>
              <a:pathLst>
                <a:path w="693" h="615" extrusionOk="0">
                  <a:moveTo>
                    <a:pt x="345" y="0"/>
                  </a:moveTo>
                  <a:cubicBezTo>
                    <a:pt x="280" y="0"/>
                    <a:pt x="215" y="22"/>
                    <a:pt x="161" y="66"/>
                  </a:cubicBezTo>
                  <a:cubicBezTo>
                    <a:pt x="13" y="172"/>
                    <a:pt x="0" y="361"/>
                    <a:pt x="93" y="492"/>
                  </a:cubicBezTo>
                  <a:cubicBezTo>
                    <a:pt x="157" y="573"/>
                    <a:pt x="251" y="614"/>
                    <a:pt x="347" y="614"/>
                  </a:cubicBezTo>
                  <a:cubicBezTo>
                    <a:pt x="410" y="614"/>
                    <a:pt x="475" y="596"/>
                    <a:pt x="532" y="559"/>
                  </a:cubicBezTo>
                  <a:cubicBezTo>
                    <a:pt x="667" y="453"/>
                    <a:pt x="692" y="252"/>
                    <a:pt x="587" y="120"/>
                  </a:cubicBezTo>
                  <a:cubicBezTo>
                    <a:pt x="525" y="42"/>
                    <a:pt x="435" y="0"/>
                    <a:pt x="345" y="0"/>
                  </a:cubicBezTo>
                  <a:close/>
                </a:path>
              </a:pathLst>
            </a:custGeom>
            <a:gradFill>
              <a:gsLst>
                <a:gs pos="0">
                  <a:srgbClr val="385DAB"/>
                </a:gs>
                <a:gs pos="100000">
                  <a:srgbClr val="1C294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7" name="Google Shape;4227;p43"/>
            <p:cNvSpPr/>
            <p:nvPr/>
          </p:nvSpPr>
          <p:spPr>
            <a:xfrm>
              <a:off x="3767042" y="3905974"/>
              <a:ext cx="55621" cy="50107"/>
            </a:xfrm>
            <a:custGeom>
              <a:avLst/>
              <a:gdLst/>
              <a:ahLst/>
              <a:cxnLst/>
              <a:rect l="l" t="t" r="r" b="b"/>
              <a:pathLst>
                <a:path w="696" h="627" extrusionOk="0">
                  <a:moveTo>
                    <a:pt x="346" y="0"/>
                  </a:moveTo>
                  <a:cubicBezTo>
                    <a:pt x="281" y="0"/>
                    <a:pt x="215" y="21"/>
                    <a:pt x="160" y="65"/>
                  </a:cubicBezTo>
                  <a:cubicBezTo>
                    <a:pt x="29" y="174"/>
                    <a:pt x="0" y="359"/>
                    <a:pt x="109" y="507"/>
                  </a:cubicBezTo>
                  <a:cubicBezTo>
                    <a:pt x="163" y="585"/>
                    <a:pt x="253" y="627"/>
                    <a:pt x="345" y="627"/>
                  </a:cubicBezTo>
                  <a:cubicBezTo>
                    <a:pt x="412" y="627"/>
                    <a:pt x="479" y="605"/>
                    <a:pt x="535" y="561"/>
                  </a:cubicBezTo>
                  <a:cubicBezTo>
                    <a:pt x="670" y="452"/>
                    <a:pt x="695" y="266"/>
                    <a:pt x="590" y="132"/>
                  </a:cubicBezTo>
                  <a:cubicBezTo>
                    <a:pt x="533" y="45"/>
                    <a:pt x="440" y="0"/>
                    <a:pt x="346" y="0"/>
                  </a:cubicBezTo>
                  <a:close/>
                </a:path>
              </a:pathLst>
            </a:custGeom>
            <a:gradFill>
              <a:gsLst>
                <a:gs pos="0">
                  <a:srgbClr val="385DAB"/>
                </a:gs>
                <a:gs pos="100000">
                  <a:srgbClr val="1C294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8" name="Google Shape;4228;p43"/>
            <p:cNvSpPr/>
            <p:nvPr/>
          </p:nvSpPr>
          <p:spPr>
            <a:xfrm>
              <a:off x="3703990" y="3909011"/>
              <a:ext cx="56660" cy="49148"/>
            </a:xfrm>
            <a:custGeom>
              <a:avLst/>
              <a:gdLst/>
              <a:ahLst/>
              <a:cxnLst/>
              <a:rect l="l" t="t" r="r" b="b"/>
              <a:pathLst>
                <a:path w="709" h="615" extrusionOk="0">
                  <a:moveTo>
                    <a:pt x="349" y="0"/>
                  </a:moveTo>
                  <a:cubicBezTo>
                    <a:pt x="285" y="0"/>
                    <a:pt x="220" y="18"/>
                    <a:pt x="161" y="55"/>
                  </a:cubicBezTo>
                  <a:cubicBezTo>
                    <a:pt x="30" y="161"/>
                    <a:pt x="1" y="363"/>
                    <a:pt x="110" y="494"/>
                  </a:cubicBezTo>
                  <a:cubicBezTo>
                    <a:pt x="172" y="573"/>
                    <a:pt x="260" y="614"/>
                    <a:pt x="350" y="614"/>
                  </a:cubicBezTo>
                  <a:cubicBezTo>
                    <a:pt x="415" y="614"/>
                    <a:pt x="480" y="593"/>
                    <a:pt x="536" y="549"/>
                  </a:cubicBezTo>
                  <a:cubicBezTo>
                    <a:pt x="683" y="443"/>
                    <a:pt x="709" y="254"/>
                    <a:pt x="603" y="123"/>
                  </a:cubicBezTo>
                  <a:cubicBezTo>
                    <a:pt x="540" y="42"/>
                    <a:pt x="446" y="0"/>
                    <a:pt x="349" y="0"/>
                  </a:cubicBezTo>
                  <a:close/>
                </a:path>
              </a:pathLst>
            </a:custGeom>
            <a:gradFill>
              <a:gsLst>
                <a:gs pos="0">
                  <a:srgbClr val="385DAB"/>
                </a:gs>
                <a:gs pos="100000">
                  <a:srgbClr val="1C294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9" name="Google Shape;4229;p43"/>
            <p:cNvSpPr/>
            <p:nvPr/>
          </p:nvSpPr>
          <p:spPr>
            <a:xfrm>
              <a:off x="3305139" y="4122301"/>
              <a:ext cx="205941" cy="317822"/>
            </a:xfrm>
            <a:custGeom>
              <a:avLst/>
              <a:gdLst/>
              <a:ahLst/>
              <a:cxnLst/>
              <a:rect l="l" t="t" r="r" b="b"/>
              <a:pathLst>
                <a:path w="2577" h="3977" extrusionOk="0">
                  <a:moveTo>
                    <a:pt x="1" y="1"/>
                  </a:moveTo>
                  <a:lnTo>
                    <a:pt x="427" y="3233"/>
                  </a:lnTo>
                  <a:cubicBezTo>
                    <a:pt x="492" y="3665"/>
                    <a:pt x="866" y="3977"/>
                    <a:pt x="1284" y="3977"/>
                  </a:cubicBezTo>
                  <a:cubicBezTo>
                    <a:pt x="1381" y="3977"/>
                    <a:pt x="1479" y="3960"/>
                    <a:pt x="1577" y="3925"/>
                  </a:cubicBezTo>
                  <a:lnTo>
                    <a:pt x="1590" y="3925"/>
                  </a:lnTo>
                  <a:cubicBezTo>
                    <a:pt x="1843" y="3832"/>
                    <a:pt x="2045" y="3633"/>
                    <a:pt x="2125" y="3364"/>
                  </a:cubicBezTo>
                  <a:lnTo>
                    <a:pt x="2577" y="1939"/>
                  </a:lnTo>
                  <a:cubicBezTo>
                    <a:pt x="1164" y="1577"/>
                    <a:pt x="388" y="64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0" name="Google Shape;4230;p43"/>
            <p:cNvSpPr/>
            <p:nvPr/>
          </p:nvSpPr>
          <p:spPr>
            <a:xfrm>
              <a:off x="3830014" y="3910050"/>
              <a:ext cx="222004" cy="330848"/>
            </a:xfrm>
            <a:custGeom>
              <a:avLst/>
              <a:gdLst/>
              <a:ahLst/>
              <a:cxnLst/>
              <a:rect l="l" t="t" r="r" b="b"/>
              <a:pathLst>
                <a:path w="2778" h="4140" extrusionOk="0">
                  <a:moveTo>
                    <a:pt x="763" y="1"/>
                  </a:moveTo>
                  <a:lnTo>
                    <a:pt x="763" y="1"/>
                  </a:lnTo>
                  <a:cubicBezTo>
                    <a:pt x="881" y="734"/>
                    <a:pt x="881" y="1977"/>
                    <a:pt x="0" y="3166"/>
                  </a:cubicBezTo>
                  <a:lnTo>
                    <a:pt x="1269" y="4005"/>
                  </a:lnTo>
                  <a:cubicBezTo>
                    <a:pt x="1408" y="4095"/>
                    <a:pt x="1565" y="4140"/>
                    <a:pt x="1725" y="4140"/>
                  </a:cubicBezTo>
                  <a:cubicBezTo>
                    <a:pt x="1827" y="4140"/>
                    <a:pt x="1929" y="4122"/>
                    <a:pt x="2028" y="4085"/>
                  </a:cubicBezTo>
                  <a:lnTo>
                    <a:pt x="2044" y="4085"/>
                  </a:lnTo>
                  <a:cubicBezTo>
                    <a:pt x="2563" y="3900"/>
                    <a:pt x="2778" y="3284"/>
                    <a:pt x="2496" y="2817"/>
                  </a:cubicBezTo>
                  <a:lnTo>
                    <a:pt x="76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1" name="Google Shape;4231;p43"/>
            <p:cNvSpPr/>
            <p:nvPr/>
          </p:nvSpPr>
          <p:spPr>
            <a:xfrm>
              <a:off x="3584758" y="4035275"/>
              <a:ext cx="61774" cy="32445"/>
            </a:xfrm>
            <a:custGeom>
              <a:avLst/>
              <a:gdLst/>
              <a:ahLst/>
              <a:cxnLst/>
              <a:rect l="l" t="t" r="r" b="b"/>
              <a:pathLst>
                <a:path w="773" h="406" extrusionOk="0">
                  <a:moveTo>
                    <a:pt x="643" y="0"/>
                  </a:moveTo>
                  <a:cubicBezTo>
                    <a:pt x="628" y="0"/>
                    <a:pt x="613" y="3"/>
                    <a:pt x="599" y="10"/>
                  </a:cubicBezTo>
                  <a:lnTo>
                    <a:pt x="93" y="183"/>
                  </a:lnTo>
                  <a:cubicBezTo>
                    <a:pt x="39" y="209"/>
                    <a:pt x="0" y="276"/>
                    <a:pt x="26" y="330"/>
                  </a:cubicBezTo>
                  <a:cubicBezTo>
                    <a:pt x="46" y="373"/>
                    <a:pt x="91" y="406"/>
                    <a:pt x="136" y="406"/>
                  </a:cubicBezTo>
                  <a:cubicBezTo>
                    <a:pt x="149" y="406"/>
                    <a:pt x="161" y="403"/>
                    <a:pt x="173" y="398"/>
                  </a:cubicBezTo>
                  <a:lnTo>
                    <a:pt x="679" y="225"/>
                  </a:lnTo>
                  <a:cubicBezTo>
                    <a:pt x="734" y="196"/>
                    <a:pt x="772" y="129"/>
                    <a:pt x="747" y="77"/>
                  </a:cubicBezTo>
                  <a:cubicBezTo>
                    <a:pt x="728" y="27"/>
                    <a:pt x="685" y="0"/>
                    <a:pt x="64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2" name="Google Shape;4232;p43"/>
            <p:cNvSpPr/>
            <p:nvPr/>
          </p:nvSpPr>
          <p:spPr>
            <a:xfrm>
              <a:off x="3569654" y="3993000"/>
              <a:ext cx="60975" cy="33085"/>
            </a:xfrm>
            <a:custGeom>
              <a:avLst/>
              <a:gdLst/>
              <a:ahLst/>
              <a:cxnLst/>
              <a:rect l="l" t="t" r="r" b="b"/>
              <a:pathLst>
                <a:path w="763" h="414" extrusionOk="0">
                  <a:moveTo>
                    <a:pt x="631" y="1"/>
                  </a:moveTo>
                  <a:cubicBezTo>
                    <a:pt x="621" y="1"/>
                    <a:pt x="612" y="2"/>
                    <a:pt x="602" y="4"/>
                  </a:cubicBezTo>
                  <a:lnTo>
                    <a:pt x="96" y="193"/>
                  </a:lnTo>
                  <a:cubicBezTo>
                    <a:pt x="42" y="206"/>
                    <a:pt x="0" y="273"/>
                    <a:pt x="29" y="337"/>
                  </a:cubicBezTo>
                  <a:cubicBezTo>
                    <a:pt x="39" y="379"/>
                    <a:pt x="82" y="414"/>
                    <a:pt x="131" y="414"/>
                  </a:cubicBezTo>
                  <a:cubicBezTo>
                    <a:pt x="146" y="414"/>
                    <a:pt x="161" y="411"/>
                    <a:pt x="176" y="404"/>
                  </a:cubicBezTo>
                  <a:lnTo>
                    <a:pt x="682" y="219"/>
                  </a:lnTo>
                  <a:cubicBezTo>
                    <a:pt x="737" y="206"/>
                    <a:pt x="763" y="139"/>
                    <a:pt x="750" y="71"/>
                  </a:cubicBezTo>
                  <a:cubicBezTo>
                    <a:pt x="726" y="26"/>
                    <a:pt x="678" y="1"/>
                    <a:pt x="6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3" name="Google Shape;4233;p43"/>
            <p:cNvSpPr/>
            <p:nvPr/>
          </p:nvSpPr>
          <p:spPr>
            <a:xfrm>
              <a:off x="3844798" y="3949527"/>
              <a:ext cx="195472" cy="291370"/>
            </a:xfrm>
            <a:custGeom>
              <a:avLst/>
              <a:gdLst/>
              <a:ahLst/>
              <a:cxnLst/>
              <a:rect l="l" t="t" r="r" b="b"/>
              <a:pathLst>
                <a:path w="2446" h="3646" extrusionOk="0">
                  <a:moveTo>
                    <a:pt x="882" y="0"/>
                  </a:moveTo>
                  <a:lnTo>
                    <a:pt x="882" y="0"/>
                  </a:lnTo>
                  <a:cubicBezTo>
                    <a:pt x="962" y="843"/>
                    <a:pt x="869" y="2002"/>
                    <a:pt x="1" y="2790"/>
                  </a:cubicBezTo>
                  <a:lnTo>
                    <a:pt x="1084" y="3511"/>
                  </a:lnTo>
                  <a:cubicBezTo>
                    <a:pt x="1223" y="3601"/>
                    <a:pt x="1380" y="3646"/>
                    <a:pt x="1540" y="3646"/>
                  </a:cubicBezTo>
                  <a:cubicBezTo>
                    <a:pt x="1642" y="3646"/>
                    <a:pt x="1744" y="3628"/>
                    <a:pt x="1843" y="3591"/>
                  </a:cubicBezTo>
                  <a:lnTo>
                    <a:pt x="1859" y="3591"/>
                  </a:lnTo>
                  <a:cubicBezTo>
                    <a:pt x="2231" y="3460"/>
                    <a:pt x="2445" y="3124"/>
                    <a:pt x="2432" y="2778"/>
                  </a:cubicBezTo>
                  <a:lnTo>
                    <a:pt x="2432" y="2710"/>
                  </a:lnTo>
                  <a:cubicBezTo>
                    <a:pt x="2432" y="2659"/>
                    <a:pt x="2420" y="2605"/>
                    <a:pt x="2404" y="2550"/>
                  </a:cubicBezTo>
                  <a:lnTo>
                    <a:pt x="2404" y="2537"/>
                  </a:lnTo>
                  <a:cubicBezTo>
                    <a:pt x="2404" y="2525"/>
                    <a:pt x="2391" y="2512"/>
                    <a:pt x="2391" y="2499"/>
                  </a:cubicBezTo>
                  <a:lnTo>
                    <a:pt x="2378" y="2483"/>
                  </a:lnTo>
                  <a:cubicBezTo>
                    <a:pt x="2378" y="2470"/>
                    <a:pt x="2378" y="2457"/>
                    <a:pt x="2365" y="2444"/>
                  </a:cubicBezTo>
                  <a:lnTo>
                    <a:pt x="2365" y="2432"/>
                  </a:lnTo>
                  <a:cubicBezTo>
                    <a:pt x="2352" y="2419"/>
                    <a:pt x="2352" y="2403"/>
                    <a:pt x="2352" y="2390"/>
                  </a:cubicBezTo>
                  <a:cubicBezTo>
                    <a:pt x="2340" y="2390"/>
                    <a:pt x="2340" y="2377"/>
                    <a:pt x="2340" y="2377"/>
                  </a:cubicBezTo>
                  <a:cubicBezTo>
                    <a:pt x="2324" y="2364"/>
                    <a:pt x="2324" y="2339"/>
                    <a:pt x="2311" y="2323"/>
                  </a:cubicBezTo>
                  <a:lnTo>
                    <a:pt x="2243" y="2217"/>
                  </a:lnTo>
                  <a:lnTo>
                    <a:pt x="882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4" name="Google Shape;4234;p43"/>
            <p:cNvSpPr/>
            <p:nvPr/>
          </p:nvSpPr>
          <p:spPr>
            <a:xfrm>
              <a:off x="3310573" y="4162977"/>
              <a:ext cx="196431" cy="277225"/>
            </a:xfrm>
            <a:custGeom>
              <a:avLst/>
              <a:gdLst/>
              <a:ahLst/>
              <a:cxnLst/>
              <a:rect l="l" t="t" r="r" b="b"/>
              <a:pathLst>
                <a:path w="2458" h="3469" extrusionOk="0">
                  <a:moveTo>
                    <a:pt x="0" y="1"/>
                  </a:moveTo>
                  <a:lnTo>
                    <a:pt x="346" y="2589"/>
                  </a:lnTo>
                  <a:lnTo>
                    <a:pt x="359" y="2724"/>
                  </a:lnTo>
                  <a:cubicBezTo>
                    <a:pt x="359" y="2737"/>
                    <a:pt x="375" y="2750"/>
                    <a:pt x="375" y="2775"/>
                  </a:cubicBezTo>
                  <a:lnTo>
                    <a:pt x="375" y="2791"/>
                  </a:lnTo>
                  <a:cubicBezTo>
                    <a:pt x="375" y="2804"/>
                    <a:pt x="388" y="2817"/>
                    <a:pt x="388" y="2830"/>
                  </a:cubicBezTo>
                  <a:lnTo>
                    <a:pt x="388" y="2842"/>
                  </a:lnTo>
                  <a:cubicBezTo>
                    <a:pt x="401" y="2855"/>
                    <a:pt x="401" y="2871"/>
                    <a:pt x="401" y="2884"/>
                  </a:cubicBezTo>
                  <a:lnTo>
                    <a:pt x="413" y="2897"/>
                  </a:lnTo>
                  <a:cubicBezTo>
                    <a:pt x="413" y="2910"/>
                    <a:pt x="413" y="2923"/>
                    <a:pt x="426" y="2935"/>
                  </a:cubicBezTo>
                  <a:lnTo>
                    <a:pt x="426" y="2951"/>
                  </a:lnTo>
                  <a:cubicBezTo>
                    <a:pt x="455" y="3003"/>
                    <a:pt x="481" y="3057"/>
                    <a:pt x="506" y="3096"/>
                  </a:cubicBezTo>
                  <a:cubicBezTo>
                    <a:pt x="519" y="3112"/>
                    <a:pt x="535" y="3124"/>
                    <a:pt x="548" y="3137"/>
                  </a:cubicBezTo>
                  <a:cubicBezTo>
                    <a:pt x="703" y="3342"/>
                    <a:pt x="953" y="3469"/>
                    <a:pt x="1218" y="3469"/>
                  </a:cubicBezTo>
                  <a:cubicBezTo>
                    <a:pt x="1314" y="3469"/>
                    <a:pt x="1413" y="3452"/>
                    <a:pt x="1509" y="3416"/>
                  </a:cubicBezTo>
                  <a:lnTo>
                    <a:pt x="1522" y="3416"/>
                  </a:lnTo>
                  <a:cubicBezTo>
                    <a:pt x="1775" y="3323"/>
                    <a:pt x="1977" y="3124"/>
                    <a:pt x="2057" y="2855"/>
                  </a:cubicBezTo>
                  <a:lnTo>
                    <a:pt x="2457" y="1628"/>
                  </a:lnTo>
                  <a:cubicBezTo>
                    <a:pt x="1282" y="1561"/>
                    <a:pt x="481" y="722"/>
                    <a:pt x="0" y="1"/>
                  </a:cubicBez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5" name="Google Shape;4235;p43"/>
            <p:cNvSpPr/>
            <p:nvPr/>
          </p:nvSpPr>
          <p:spPr>
            <a:xfrm>
              <a:off x="3294431" y="3831255"/>
              <a:ext cx="744808" cy="582500"/>
            </a:xfrm>
            <a:custGeom>
              <a:avLst/>
              <a:gdLst/>
              <a:ahLst/>
              <a:cxnLst/>
              <a:rect l="l" t="t" r="r" b="b"/>
              <a:pathLst>
                <a:path w="9320" h="7289" extrusionOk="0">
                  <a:moveTo>
                    <a:pt x="5980" y="0"/>
                  </a:moveTo>
                  <a:cubicBezTo>
                    <a:pt x="5802" y="0"/>
                    <a:pt x="5622" y="30"/>
                    <a:pt x="5446" y="93"/>
                  </a:cubicBezTo>
                  <a:lnTo>
                    <a:pt x="3284" y="855"/>
                  </a:lnTo>
                  <a:lnTo>
                    <a:pt x="1122" y="1628"/>
                  </a:lnTo>
                  <a:cubicBezTo>
                    <a:pt x="430" y="1868"/>
                    <a:pt x="0" y="2576"/>
                    <a:pt x="96" y="3309"/>
                  </a:cubicBezTo>
                  <a:lnTo>
                    <a:pt x="561" y="6875"/>
                  </a:lnTo>
                  <a:cubicBezTo>
                    <a:pt x="590" y="7035"/>
                    <a:pt x="657" y="7182"/>
                    <a:pt x="750" y="7288"/>
                  </a:cubicBezTo>
                  <a:lnTo>
                    <a:pt x="295" y="3870"/>
                  </a:lnTo>
                  <a:cubicBezTo>
                    <a:pt x="202" y="3136"/>
                    <a:pt x="628" y="2428"/>
                    <a:pt x="1323" y="2188"/>
                  </a:cubicBezTo>
                  <a:lnTo>
                    <a:pt x="3486" y="1416"/>
                  </a:lnTo>
                  <a:lnTo>
                    <a:pt x="5648" y="654"/>
                  </a:lnTo>
                  <a:cubicBezTo>
                    <a:pt x="5824" y="591"/>
                    <a:pt x="6004" y="561"/>
                    <a:pt x="6181" y="561"/>
                  </a:cubicBezTo>
                  <a:cubicBezTo>
                    <a:pt x="6716" y="561"/>
                    <a:pt x="7225" y="835"/>
                    <a:pt x="7516" y="1307"/>
                  </a:cubicBezTo>
                  <a:lnTo>
                    <a:pt x="9319" y="4258"/>
                  </a:lnTo>
                  <a:cubicBezTo>
                    <a:pt x="9319" y="4097"/>
                    <a:pt x="9278" y="3950"/>
                    <a:pt x="9198" y="3803"/>
                  </a:cubicBezTo>
                  <a:lnTo>
                    <a:pt x="7317" y="747"/>
                  </a:lnTo>
                  <a:cubicBezTo>
                    <a:pt x="7026" y="275"/>
                    <a:pt x="6516" y="0"/>
                    <a:pt x="598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6" name="Google Shape;4236;p43"/>
            <p:cNvSpPr/>
            <p:nvPr/>
          </p:nvSpPr>
          <p:spPr>
            <a:xfrm>
              <a:off x="3338224" y="4063644"/>
              <a:ext cx="713801" cy="376480"/>
            </a:xfrm>
            <a:custGeom>
              <a:avLst/>
              <a:gdLst/>
              <a:ahLst/>
              <a:cxnLst/>
              <a:rect l="l" t="t" r="r" b="b"/>
              <a:pathLst>
                <a:path w="8932" h="4711" extrusionOk="0">
                  <a:moveTo>
                    <a:pt x="4914" y="1"/>
                  </a:moveTo>
                  <a:lnTo>
                    <a:pt x="3633" y="456"/>
                  </a:lnTo>
                  <a:lnTo>
                    <a:pt x="2630" y="802"/>
                  </a:lnTo>
                  <a:cubicBezTo>
                    <a:pt x="2457" y="869"/>
                    <a:pt x="2323" y="1016"/>
                    <a:pt x="2271" y="1189"/>
                  </a:cubicBezTo>
                  <a:lnTo>
                    <a:pt x="1509" y="3554"/>
                  </a:lnTo>
                  <a:cubicBezTo>
                    <a:pt x="1429" y="3807"/>
                    <a:pt x="1230" y="4005"/>
                    <a:pt x="974" y="4098"/>
                  </a:cubicBezTo>
                  <a:lnTo>
                    <a:pt x="961" y="4098"/>
                  </a:lnTo>
                  <a:cubicBezTo>
                    <a:pt x="865" y="4134"/>
                    <a:pt x="766" y="4151"/>
                    <a:pt x="670" y="4151"/>
                  </a:cubicBezTo>
                  <a:cubicBezTo>
                    <a:pt x="407" y="4151"/>
                    <a:pt x="157" y="4027"/>
                    <a:pt x="0" y="3832"/>
                  </a:cubicBezTo>
                  <a:lnTo>
                    <a:pt x="0" y="3832"/>
                  </a:lnTo>
                  <a:lnTo>
                    <a:pt x="13" y="3967"/>
                  </a:lnTo>
                  <a:cubicBezTo>
                    <a:pt x="78" y="4399"/>
                    <a:pt x="452" y="4711"/>
                    <a:pt x="870" y="4711"/>
                  </a:cubicBezTo>
                  <a:cubicBezTo>
                    <a:pt x="967" y="4711"/>
                    <a:pt x="1065" y="4694"/>
                    <a:pt x="1163" y="4659"/>
                  </a:cubicBezTo>
                  <a:lnTo>
                    <a:pt x="1176" y="4659"/>
                  </a:lnTo>
                  <a:cubicBezTo>
                    <a:pt x="1429" y="4566"/>
                    <a:pt x="1631" y="4367"/>
                    <a:pt x="1711" y="4114"/>
                  </a:cubicBezTo>
                  <a:lnTo>
                    <a:pt x="2550" y="1471"/>
                  </a:lnTo>
                  <a:lnTo>
                    <a:pt x="3832" y="1016"/>
                  </a:lnTo>
                  <a:lnTo>
                    <a:pt x="5100" y="562"/>
                  </a:lnTo>
                  <a:lnTo>
                    <a:pt x="7423" y="2083"/>
                  </a:lnTo>
                  <a:cubicBezTo>
                    <a:pt x="7562" y="2173"/>
                    <a:pt x="7719" y="2218"/>
                    <a:pt x="7879" y="2218"/>
                  </a:cubicBezTo>
                  <a:cubicBezTo>
                    <a:pt x="7981" y="2218"/>
                    <a:pt x="8083" y="2200"/>
                    <a:pt x="8182" y="2163"/>
                  </a:cubicBezTo>
                  <a:lnTo>
                    <a:pt x="8198" y="2163"/>
                  </a:lnTo>
                  <a:cubicBezTo>
                    <a:pt x="8717" y="1978"/>
                    <a:pt x="8932" y="1362"/>
                    <a:pt x="8650" y="895"/>
                  </a:cubicBezTo>
                  <a:lnTo>
                    <a:pt x="8582" y="789"/>
                  </a:lnTo>
                  <a:cubicBezTo>
                    <a:pt x="8582" y="1135"/>
                    <a:pt x="8371" y="1484"/>
                    <a:pt x="8009" y="1603"/>
                  </a:cubicBezTo>
                  <a:lnTo>
                    <a:pt x="7983" y="1616"/>
                  </a:lnTo>
                  <a:cubicBezTo>
                    <a:pt x="7890" y="1645"/>
                    <a:pt x="7793" y="1660"/>
                    <a:pt x="7696" y="1660"/>
                  </a:cubicBezTo>
                  <a:cubicBezTo>
                    <a:pt x="7530" y="1660"/>
                    <a:pt x="7365" y="1616"/>
                    <a:pt x="7221" y="1523"/>
                  </a:cubicBezTo>
                  <a:lnTo>
                    <a:pt x="491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7" name="Google Shape;4237;p43"/>
            <p:cNvSpPr/>
            <p:nvPr/>
          </p:nvSpPr>
          <p:spPr>
            <a:xfrm>
              <a:off x="3636942" y="4062765"/>
              <a:ext cx="155754" cy="83192"/>
            </a:xfrm>
            <a:custGeom>
              <a:avLst/>
              <a:gdLst/>
              <a:ahLst/>
              <a:cxnLst/>
              <a:rect l="l" t="t" r="r" b="b"/>
              <a:pathLst>
                <a:path w="1949" h="1041" extrusionOk="0">
                  <a:moveTo>
                    <a:pt x="985" y="1"/>
                  </a:moveTo>
                  <a:cubicBezTo>
                    <a:pt x="880" y="1"/>
                    <a:pt x="773" y="18"/>
                    <a:pt x="667" y="54"/>
                  </a:cubicBezTo>
                  <a:cubicBezTo>
                    <a:pt x="254" y="214"/>
                    <a:pt x="1" y="614"/>
                    <a:pt x="39" y="1040"/>
                  </a:cubicBezTo>
                  <a:lnTo>
                    <a:pt x="94" y="1027"/>
                  </a:lnTo>
                  <a:lnTo>
                    <a:pt x="1362" y="573"/>
                  </a:lnTo>
                  <a:lnTo>
                    <a:pt x="1948" y="960"/>
                  </a:lnTo>
                  <a:cubicBezTo>
                    <a:pt x="1948" y="854"/>
                    <a:pt x="1936" y="746"/>
                    <a:pt x="1897" y="640"/>
                  </a:cubicBezTo>
                  <a:cubicBezTo>
                    <a:pt x="1758" y="249"/>
                    <a:pt x="1386" y="1"/>
                    <a:pt x="985" y="1"/>
                  </a:cubicBezTo>
                  <a:close/>
                </a:path>
              </a:pathLst>
            </a:custGeom>
            <a:solidFill>
              <a:srgbClr val="A105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8" name="Google Shape;4238;p43"/>
            <p:cNvSpPr/>
            <p:nvPr/>
          </p:nvSpPr>
          <p:spPr>
            <a:xfrm>
              <a:off x="3651806" y="4037113"/>
              <a:ext cx="172856" cy="153597"/>
            </a:xfrm>
            <a:custGeom>
              <a:avLst/>
              <a:gdLst/>
              <a:ahLst/>
              <a:cxnLst/>
              <a:rect l="l" t="t" r="r" b="b"/>
              <a:pathLst>
                <a:path w="2163" h="1922" extrusionOk="0">
                  <a:moveTo>
                    <a:pt x="1087" y="0"/>
                  </a:moveTo>
                  <a:cubicBezTo>
                    <a:pt x="980" y="0"/>
                    <a:pt x="870" y="18"/>
                    <a:pt x="763" y="54"/>
                  </a:cubicBezTo>
                  <a:cubicBezTo>
                    <a:pt x="270" y="227"/>
                    <a:pt x="0" y="788"/>
                    <a:pt x="173" y="1281"/>
                  </a:cubicBezTo>
                  <a:cubicBezTo>
                    <a:pt x="323" y="1672"/>
                    <a:pt x="697" y="1922"/>
                    <a:pt x="1091" y="1922"/>
                  </a:cubicBezTo>
                  <a:cubicBezTo>
                    <a:pt x="1195" y="1922"/>
                    <a:pt x="1301" y="1904"/>
                    <a:pt x="1404" y="1867"/>
                  </a:cubicBezTo>
                  <a:cubicBezTo>
                    <a:pt x="1910" y="1694"/>
                    <a:pt x="2163" y="1134"/>
                    <a:pt x="1990" y="640"/>
                  </a:cubicBezTo>
                  <a:cubicBezTo>
                    <a:pt x="1854" y="242"/>
                    <a:pt x="1485" y="0"/>
                    <a:pt x="1087" y="0"/>
                  </a:cubicBezTo>
                  <a:close/>
                </a:path>
              </a:pathLst>
            </a:custGeom>
            <a:gradFill>
              <a:gsLst>
                <a:gs pos="0">
                  <a:srgbClr val="385DAB"/>
                </a:gs>
                <a:gs pos="100000">
                  <a:srgbClr val="1C294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9" name="Google Shape;4239;p43"/>
            <p:cNvSpPr/>
            <p:nvPr/>
          </p:nvSpPr>
          <p:spPr>
            <a:xfrm>
              <a:off x="3680735" y="4061806"/>
              <a:ext cx="116276" cy="104129"/>
            </a:xfrm>
            <a:custGeom>
              <a:avLst/>
              <a:gdLst/>
              <a:ahLst/>
              <a:cxnLst/>
              <a:rect l="l" t="t" r="r" b="b"/>
              <a:pathLst>
                <a:path w="1455" h="1303" extrusionOk="0">
                  <a:moveTo>
                    <a:pt x="715" y="1"/>
                  </a:moveTo>
                  <a:cubicBezTo>
                    <a:pt x="645" y="1"/>
                    <a:pt x="575" y="12"/>
                    <a:pt x="507" y="37"/>
                  </a:cubicBezTo>
                  <a:cubicBezTo>
                    <a:pt x="173" y="159"/>
                    <a:pt x="0" y="533"/>
                    <a:pt x="119" y="866"/>
                  </a:cubicBezTo>
                  <a:cubicBezTo>
                    <a:pt x="216" y="1131"/>
                    <a:pt x="462" y="1303"/>
                    <a:pt x="726" y="1303"/>
                  </a:cubicBezTo>
                  <a:cubicBezTo>
                    <a:pt x="795" y="1303"/>
                    <a:pt x="864" y="1291"/>
                    <a:pt x="933" y="1267"/>
                  </a:cubicBezTo>
                  <a:cubicBezTo>
                    <a:pt x="1282" y="1145"/>
                    <a:pt x="1455" y="774"/>
                    <a:pt x="1333" y="437"/>
                  </a:cubicBezTo>
                  <a:cubicBezTo>
                    <a:pt x="1239" y="173"/>
                    <a:pt x="983" y="1"/>
                    <a:pt x="71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0" name="Google Shape;4240;p43"/>
            <p:cNvSpPr/>
            <p:nvPr/>
          </p:nvSpPr>
          <p:spPr>
            <a:xfrm>
              <a:off x="3700953" y="4080266"/>
              <a:ext cx="75839" cy="66809"/>
            </a:xfrm>
            <a:custGeom>
              <a:avLst/>
              <a:gdLst/>
              <a:ahLst/>
              <a:cxnLst/>
              <a:rect l="l" t="t" r="r" b="b"/>
              <a:pathLst>
                <a:path w="949" h="836" extrusionOk="0">
                  <a:moveTo>
                    <a:pt x="464" y="1"/>
                  </a:moveTo>
                  <a:cubicBezTo>
                    <a:pt x="420" y="1"/>
                    <a:pt x="376" y="7"/>
                    <a:pt x="334" y="20"/>
                  </a:cubicBezTo>
                  <a:cubicBezTo>
                    <a:pt x="106" y="100"/>
                    <a:pt x="1" y="341"/>
                    <a:pt x="81" y="555"/>
                  </a:cubicBezTo>
                  <a:cubicBezTo>
                    <a:pt x="133" y="732"/>
                    <a:pt x="289" y="835"/>
                    <a:pt x="463" y="835"/>
                  </a:cubicBezTo>
                  <a:cubicBezTo>
                    <a:pt x="513" y="835"/>
                    <a:pt x="565" y="826"/>
                    <a:pt x="616" y="808"/>
                  </a:cubicBezTo>
                  <a:cubicBezTo>
                    <a:pt x="827" y="741"/>
                    <a:pt x="949" y="501"/>
                    <a:pt x="869" y="273"/>
                  </a:cubicBezTo>
                  <a:cubicBezTo>
                    <a:pt x="805" y="104"/>
                    <a:pt x="638" y="1"/>
                    <a:pt x="464" y="1"/>
                  </a:cubicBezTo>
                  <a:close/>
                </a:path>
              </a:pathLst>
            </a:custGeom>
            <a:solidFill>
              <a:srgbClr val="00C0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1" name="Google Shape;4241;p43"/>
            <p:cNvSpPr/>
            <p:nvPr/>
          </p:nvSpPr>
          <p:spPr>
            <a:xfrm>
              <a:off x="3325357" y="3986927"/>
              <a:ext cx="172936" cy="153836"/>
            </a:xfrm>
            <a:custGeom>
              <a:avLst/>
              <a:gdLst/>
              <a:ahLst/>
              <a:cxnLst/>
              <a:rect l="l" t="t" r="r" b="b"/>
              <a:pathLst>
                <a:path w="2164" h="1925" extrusionOk="0">
                  <a:moveTo>
                    <a:pt x="1087" y="0"/>
                  </a:moveTo>
                  <a:cubicBezTo>
                    <a:pt x="980" y="0"/>
                    <a:pt x="871" y="18"/>
                    <a:pt x="763" y="54"/>
                  </a:cubicBezTo>
                  <a:cubicBezTo>
                    <a:pt x="270" y="227"/>
                    <a:pt x="1" y="788"/>
                    <a:pt x="174" y="1281"/>
                  </a:cubicBezTo>
                  <a:cubicBezTo>
                    <a:pt x="323" y="1683"/>
                    <a:pt x="695" y="1925"/>
                    <a:pt x="1087" y="1925"/>
                  </a:cubicBezTo>
                  <a:cubicBezTo>
                    <a:pt x="1193" y="1925"/>
                    <a:pt x="1300" y="1907"/>
                    <a:pt x="1404" y="1871"/>
                  </a:cubicBezTo>
                  <a:cubicBezTo>
                    <a:pt x="1910" y="1695"/>
                    <a:pt x="2163" y="1134"/>
                    <a:pt x="1990" y="641"/>
                  </a:cubicBezTo>
                  <a:cubicBezTo>
                    <a:pt x="1854" y="242"/>
                    <a:pt x="1485" y="0"/>
                    <a:pt x="1087" y="0"/>
                  </a:cubicBezTo>
                  <a:close/>
                </a:path>
              </a:pathLst>
            </a:custGeom>
            <a:solidFill>
              <a:srgbClr val="A105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2" name="Google Shape;4242;p43"/>
            <p:cNvSpPr/>
            <p:nvPr/>
          </p:nvSpPr>
          <p:spPr>
            <a:xfrm>
              <a:off x="3502527" y="3896464"/>
              <a:ext cx="121711" cy="53863"/>
            </a:xfrm>
            <a:custGeom>
              <a:avLst/>
              <a:gdLst/>
              <a:ahLst/>
              <a:cxnLst/>
              <a:rect l="l" t="t" r="r" b="b"/>
              <a:pathLst>
                <a:path w="1523" h="674" extrusionOk="0">
                  <a:moveTo>
                    <a:pt x="1420" y="1"/>
                  </a:moveTo>
                  <a:cubicBezTo>
                    <a:pt x="1405" y="1"/>
                    <a:pt x="1390" y="4"/>
                    <a:pt x="1375" y="11"/>
                  </a:cubicBezTo>
                  <a:lnTo>
                    <a:pt x="94" y="478"/>
                  </a:lnTo>
                  <a:cubicBezTo>
                    <a:pt x="39" y="491"/>
                    <a:pt x="1" y="546"/>
                    <a:pt x="26" y="600"/>
                  </a:cubicBezTo>
                  <a:cubicBezTo>
                    <a:pt x="36" y="640"/>
                    <a:pt x="79" y="674"/>
                    <a:pt x="123" y="674"/>
                  </a:cubicBezTo>
                  <a:cubicBezTo>
                    <a:pt x="136" y="674"/>
                    <a:pt x="149" y="671"/>
                    <a:pt x="161" y="664"/>
                  </a:cubicBezTo>
                  <a:lnTo>
                    <a:pt x="1442" y="200"/>
                  </a:lnTo>
                  <a:cubicBezTo>
                    <a:pt x="1497" y="184"/>
                    <a:pt x="1522" y="120"/>
                    <a:pt x="1510" y="65"/>
                  </a:cubicBezTo>
                  <a:cubicBezTo>
                    <a:pt x="1500" y="25"/>
                    <a:pt x="1461" y="1"/>
                    <a:pt x="142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3" name="Google Shape;4243;p43"/>
            <p:cNvSpPr/>
            <p:nvPr/>
          </p:nvSpPr>
          <p:spPr>
            <a:xfrm>
              <a:off x="3401196" y="4137005"/>
              <a:ext cx="91742" cy="90064"/>
            </a:xfrm>
            <a:custGeom>
              <a:avLst/>
              <a:gdLst/>
              <a:ahLst/>
              <a:cxnLst/>
              <a:rect l="l" t="t" r="r" b="b"/>
              <a:pathLst>
                <a:path w="1148" h="1127" extrusionOk="0">
                  <a:moveTo>
                    <a:pt x="676" y="1"/>
                  </a:moveTo>
                  <a:cubicBezTo>
                    <a:pt x="643" y="1"/>
                    <a:pt x="612" y="15"/>
                    <a:pt x="602" y="44"/>
                  </a:cubicBezTo>
                  <a:lnTo>
                    <a:pt x="522" y="217"/>
                  </a:lnTo>
                  <a:cubicBezTo>
                    <a:pt x="502" y="247"/>
                    <a:pt x="469" y="269"/>
                    <a:pt x="437" y="269"/>
                  </a:cubicBezTo>
                  <a:cubicBezTo>
                    <a:pt x="424" y="269"/>
                    <a:pt x="412" y="266"/>
                    <a:pt x="401" y="259"/>
                  </a:cubicBezTo>
                  <a:lnTo>
                    <a:pt x="228" y="179"/>
                  </a:lnTo>
                  <a:cubicBezTo>
                    <a:pt x="217" y="175"/>
                    <a:pt x="206" y="174"/>
                    <a:pt x="195" y="174"/>
                  </a:cubicBezTo>
                  <a:cubicBezTo>
                    <a:pt x="163" y="174"/>
                    <a:pt x="132" y="188"/>
                    <a:pt x="122" y="217"/>
                  </a:cubicBezTo>
                  <a:lnTo>
                    <a:pt x="13" y="432"/>
                  </a:lnTo>
                  <a:cubicBezTo>
                    <a:pt x="0" y="473"/>
                    <a:pt x="13" y="525"/>
                    <a:pt x="55" y="537"/>
                  </a:cubicBezTo>
                  <a:lnTo>
                    <a:pt x="228" y="617"/>
                  </a:lnTo>
                  <a:cubicBezTo>
                    <a:pt x="266" y="646"/>
                    <a:pt x="295" y="698"/>
                    <a:pt x="266" y="739"/>
                  </a:cubicBezTo>
                  <a:lnTo>
                    <a:pt x="186" y="912"/>
                  </a:lnTo>
                  <a:cubicBezTo>
                    <a:pt x="173" y="954"/>
                    <a:pt x="186" y="1005"/>
                    <a:pt x="228" y="1018"/>
                  </a:cubicBezTo>
                  <a:lnTo>
                    <a:pt x="442" y="1114"/>
                  </a:lnTo>
                  <a:cubicBezTo>
                    <a:pt x="455" y="1122"/>
                    <a:pt x="469" y="1127"/>
                    <a:pt x="483" y="1127"/>
                  </a:cubicBezTo>
                  <a:cubicBezTo>
                    <a:pt x="512" y="1127"/>
                    <a:pt x="539" y="1109"/>
                    <a:pt x="548" y="1072"/>
                  </a:cubicBezTo>
                  <a:lnTo>
                    <a:pt x="628" y="912"/>
                  </a:lnTo>
                  <a:cubicBezTo>
                    <a:pt x="648" y="870"/>
                    <a:pt x="684" y="853"/>
                    <a:pt x="718" y="853"/>
                  </a:cubicBezTo>
                  <a:cubicBezTo>
                    <a:pt x="728" y="853"/>
                    <a:pt x="738" y="855"/>
                    <a:pt x="747" y="858"/>
                  </a:cubicBezTo>
                  <a:lnTo>
                    <a:pt x="923" y="938"/>
                  </a:lnTo>
                  <a:cubicBezTo>
                    <a:pt x="936" y="948"/>
                    <a:pt x="951" y="953"/>
                    <a:pt x="966" y="953"/>
                  </a:cubicBezTo>
                  <a:cubicBezTo>
                    <a:pt x="994" y="953"/>
                    <a:pt x="1020" y="935"/>
                    <a:pt x="1029" y="899"/>
                  </a:cubicBezTo>
                  <a:lnTo>
                    <a:pt x="1134" y="698"/>
                  </a:lnTo>
                  <a:cubicBezTo>
                    <a:pt x="1147" y="659"/>
                    <a:pt x="1134" y="605"/>
                    <a:pt x="1096" y="579"/>
                  </a:cubicBezTo>
                  <a:lnTo>
                    <a:pt x="923" y="499"/>
                  </a:lnTo>
                  <a:cubicBezTo>
                    <a:pt x="881" y="486"/>
                    <a:pt x="856" y="432"/>
                    <a:pt x="881" y="393"/>
                  </a:cubicBezTo>
                  <a:lnTo>
                    <a:pt x="961" y="217"/>
                  </a:lnTo>
                  <a:cubicBezTo>
                    <a:pt x="974" y="179"/>
                    <a:pt x="961" y="124"/>
                    <a:pt x="923" y="98"/>
                  </a:cubicBezTo>
                  <a:lnTo>
                    <a:pt x="708" y="6"/>
                  </a:lnTo>
                  <a:cubicBezTo>
                    <a:pt x="698" y="2"/>
                    <a:pt x="687" y="1"/>
                    <a:pt x="676" y="1"/>
                  </a:cubicBezTo>
                  <a:close/>
                </a:path>
              </a:pathLst>
            </a:custGeom>
            <a:solidFill>
              <a:srgbClr val="122B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4" name="Google Shape;4244;p43"/>
            <p:cNvSpPr/>
            <p:nvPr/>
          </p:nvSpPr>
          <p:spPr>
            <a:xfrm>
              <a:off x="3432122" y="4168251"/>
              <a:ext cx="30048" cy="27491"/>
            </a:xfrm>
            <a:custGeom>
              <a:avLst/>
              <a:gdLst/>
              <a:ahLst/>
              <a:cxnLst/>
              <a:rect l="l" t="t" r="r" b="b"/>
              <a:pathLst>
                <a:path w="376" h="344" extrusionOk="0">
                  <a:moveTo>
                    <a:pt x="195" y="1"/>
                  </a:moveTo>
                  <a:cubicBezTo>
                    <a:pt x="175" y="1"/>
                    <a:pt x="154" y="5"/>
                    <a:pt x="135" y="15"/>
                  </a:cubicBezTo>
                  <a:cubicBezTo>
                    <a:pt x="39" y="41"/>
                    <a:pt x="1" y="134"/>
                    <a:pt x="26" y="226"/>
                  </a:cubicBezTo>
                  <a:cubicBezTo>
                    <a:pt x="49" y="303"/>
                    <a:pt x="121" y="343"/>
                    <a:pt x="190" y="343"/>
                  </a:cubicBezTo>
                  <a:cubicBezTo>
                    <a:pt x="208" y="343"/>
                    <a:pt x="225" y="341"/>
                    <a:pt x="241" y="335"/>
                  </a:cubicBezTo>
                  <a:cubicBezTo>
                    <a:pt x="334" y="294"/>
                    <a:pt x="376" y="201"/>
                    <a:pt x="347" y="108"/>
                  </a:cubicBezTo>
                  <a:cubicBezTo>
                    <a:pt x="327" y="47"/>
                    <a:pt x="261" y="1"/>
                    <a:pt x="195" y="1"/>
                  </a:cubicBezTo>
                  <a:close/>
                </a:path>
              </a:pathLst>
            </a:custGeom>
            <a:solidFill>
              <a:srgbClr val="00C0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5" name="Google Shape;4245;p43"/>
            <p:cNvSpPr/>
            <p:nvPr/>
          </p:nvSpPr>
          <p:spPr>
            <a:xfrm>
              <a:off x="3336146" y="3964471"/>
              <a:ext cx="173895" cy="153836"/>
            </a:xfrm>
            <a:custGeom>
              <a:avLst/>
              <a:gdLst/>
              <a:ahLst/>
              <a:cxnLst/>
              <a:rect l="l" t="t" r="r" b="b"/>
              <a:pathLst>
                <a:path w="2176" h="1925" extrusionOk="0">
                  <a:moveTo>
                    <a:pt x="1076" y="1"/>
                  </a:moveTo>
                  <a:cubicBezTo>
                    <a:pt x="971" y="1"/>
                    <a:pt x="865" y="18"/>
                    <a:pt x="760" y="53"/>
                  </a:cubicBezTo>
                  <a:cubicBezTo>
                    <a:pt x="266" y="242"/>
                    <a:pt x="0" y="790"/>
                    <a:pt x="186" y="1284"/>
                  </a:cubicBezTo>
                  <a:cubicBezTo>
                    <a:pt x="323" y="1682"/>
                    <a:pt x="692" y="1924"/>
                    <a:pt x="1091" y="1924"/>
                  </a:cubicBezTo>
                  <a:cubicBezTo>
                    <a:pt x="1199" y="1924"/>
                    <a:pt x="1308" y="1907"/>
                    <a:pt x="1416" y="1870"/>
                  </a:cubicBezTo>
                  <a:cubicBezTo>
                    <a:pt x="1910" y="1697"/>
                    <a:pt x="2176" y="1149"/>
                    <a:pt x="1990" y="643"/>
                  </a:cubicBezTo>
                  <a:cubicBezTo>
                    <a:pt x="1853" y="251"/>
                    <a:pt x="1479" y="1"/>
                    <a:pt x="1076" y="1"/>
                  </a:cubicBezTo>
                  <a:close/>
                </a:path>
              </a:pathLst>
            </a:custGeom>
            <a:gradFill>
              <a:gsLst>
                <a:gs pos="0">
                  <a:srgbClr val="385DAB"/>
                </a:gs>
                <a:gs pos="100000">
                  <a:srgbClr val="1C294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6" name="Google Shape;4246;p43"/>
            <p:cNvSpPr/>
            <p:nvPr/>
          </p:nvSpPr>
          <p:spPr>
            <a:xfrm>
              <a:off x="3364835" y="3990283"/>
              <a:ext cx="116516" cy="103250"/>
            </a:xfrm>
            <a:custGeom>
              <a:avLst/>
              <a:gdLst/>
              <a:ahLst/>
              <a:cxnLst/>
              <a:rect l="l" t="t" r="r" b="b"/>
              <a:pathLst>
                <a:path w="1458" h="1292" extrusionOk="0">
                  <a:moveTo>
                    <a:pt x="731" y="1"/>
                  </a:moveTo>
                  <a:cubicBezTo>
                    <a:pt x="658" y="1"/>
                    <a:pt x="584" y="13"/>
                    <a:pt x="510" y="38"/>
                  </a:cubicBezTo>
                  <a:cubicBezTo>
                    <a:pt x="176" y="160"/>
                    <a:pt x="0" y="519"/>
                    <a:pt x="122" y="868"/>
                  </a:cubicBezTo>
                  <a:cubicBezTo>
                    <a:pt x="215" y="1128"/>
                    <a:pt x="465" y="1291"/>
                    <a:pt x="729" y="1291"/>
                  </a:cubicBezTo>
                  <a:cubicBezTo>
                    <a:pt x="802" y="1291"/>
                    <a:pt x="876" y="1279"/>
                    <a:pt x="949" y="1252"/>
                  </a:cubicBezTo>
                  <a:cubicBezTo>
                    <a:pt x="1282" y="1134"/>
                    <a:pt x="1458" y="759"/>
                    <a:pt x="1336" y="426"/>
                  </a:cubicBezTo>
                  <a:cubicBezTo>
                    <a:pt x="1243" y="164"/>
                    <a:pt x="999" y="1"/>
                    <a:pt x="7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7" name="Google Shape;4247;p43"/>
            <p:cNvSpPr/>
            <p:nvPr/>
          </p:nvSpPr>
          <p:spPr>
            <a:xfrm>
              <a:off x="3385293" y="4008424"/>
              <a:ext cx="75600" cy="67049"/>
            </a:xfrm>
            <a:custGeom>
              <a:avLst/>
              <a:gdLst/>
              <a:ahLst/>
              <a:cxnLst/>
              <a:rect l="l" t="t" r="r" b="b"/>
              <a:pathLst>
                <a:path w="946" h="839" extrusionOk="0">
                  <a:moveTo>
                    <a:pt x="471" y="0"/>
                  </a:moveTo>
                  <a:cubicBezTo>
                    <a:pt x="425" y="0"/>
                    <a:pt x="379" y="9"/>
                    <a:pt x="334" y="26"/>
                  </a:cubicBezTo>
                  <a:cubicBezTo>
                    <a:pt x="119" y="106"/>
                    <a:pt x="1" y="333"/>
                    <a:pt x="81" y="561"/>
                  </a:cubicBezTo>
                  <a:cubicBezTo>
                    <a:pt x="144" y="727"/>
                    <a:pt x="307" y="838"/>
                    <a:pt x="477" y="838"/>
                  </a:cubicBezTo>
                  <a:cubicBezTo>
                    <a:pt x="522" y="838"/>
                    <a:pt x="568" y="831"/>
                    <a:pt x="612" y="814"/>
                  </a:cubicBezTo>
                  <a:cubicBezTo>
                    <a:pt x="827" y="734"/>
                    <a:pt x="946" y="493"/>
                    <a:pt x="866" y="279"/>
                  </a:cubicBezTo>
                  <a:cubicBezTo>
                    <a:pt x="803" y="110"/>
                    <a:pt x="640" y="0"/>
                    <a:pt x="471" y="0"/>
                  </a:cubicBezTo>
                  <a:close/>
                </a:path>
              </a:pathLst>
            </a:custGeom>
            <a:solidFill>
              <a:srgbClr val="00C0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48" name="Google Shape;4248;p43"/>
          <p:cNvGrpSpPr/>
          <p:nvPr/>
        </p:nvGrpSpPr>
        <p:grpSpPr>
          <a:xfrm>
            <a:off x="805754" y="593204"/>
            <a:ext cx="1129918" cy="278457"/>
            <a:chOff x="713231" y="815211"/>
            <a:chExt cx="894914" cy="220542"/>
          </a:xfrm>
        </p:grpSpPr>
        <p:sp>
          <p:nvSpPr>
            <p:cNvPr id="4249" name="Google Shape;4249;p43"/>
            <p:cNvSpPr/>
            <p:nvPr/>
          </p:nvSpPr>
          <p:spPr>
            <a:xfrm>
              <a:off x="1387603" y="815211"/>
              <a:ext cx="220542" cy="220542"/>
            </a:xfrm>
            <a:custGeom>
              <a:avLst/>
              <a:gdLst/>
              <a:ahLst/>
              <a:cxnLst/>
              <a:rect l="l" t="t" r="r" b="b"/>
              <a:pathLst>
                <a:path w="1763" h="1763" extrusionOk="0">
                  <a:moveTo>
                    <a:pt x="481" y="0"/>
                  </a:moveTo>
                  <a:lnTo>
                    <a:pt x="1" y="481"/>
                  </a:lnTo>
                  <a:lnTo>
                    <a:pt x="401" y="881"/>
                  </a:lnTo>
                  <a:lnTo>
                    <a:pt x="1" y="1282"/>
                  </a:lnTo>
                  <a:lnTo>
                    <a:pt x="481" y="1762"/>
                  </a:lnTo>
                  <a:lnTo>
                    <a:pt x="882" y="1362"/>
                  </a:lnTo>
                  <a:lnTo>
                    <a:pt x="1295" y="1762"/>
                  </a:lnTo>
                  <a:lnTo>
                    <a:pt x="1763" y="1282"/>
                  </a:lnTo>
                  <a:lnTo>
                    <a:pt x="1362" y="881"/>
                  </a:lnTo>
                  <a:lnTo>
                    <a:pt x="1763" y="481"/>
                  </a:lnTo>
                  <a:lnTo>
                    <a:pt x="1295" y="0"/>
                  </a:lnTo>
                  <a:lnTo>
                    <a:pt x="882" y="401"/>
                  </a:lnTo>
                  <a:lnTo>
                    <a:pt x="481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0" name="Google Shape;4250;p43"/>
            <p:cNvSpPr/>
            <p:nvPr/>
          </p:nvSpPr>
          <p:spPr>
            <a:xfrm>
              <a:off x="713231" y="815211"/>
              <a:ext cx="222044" cy="220542"/>
            </a:xfrm>
            <a:custGeom>
              <a:avLst/>
              <a:gdLst/>
              <a:ahLst/>
              <a:cxnLst/>
              <a:rect l="l" t="t" r="r" b="b"/>
              <a:pathLst>
                <a:path w="1775" h="1763" extrusionOk="0">
                  <a:moveTo>
                    <a:pt x="481" y="0"/>
                  </a:moveTo>
                  <a:lnTo>
                    <a:pt x="0" y="481"/>
                  </a:lnTo>
                  <a:lnTo>
                    <a:pt x="413" y="881"/>
                  </a:lnTo>
                  <a:lnTo>
                    <a:pt x="0" y="1282"/>
                  </a:lnTo>
                  <a:lnTo>
                    <a:pt x="481" y="1762"/>
                  </a:lnTo>
                  <a:lnTo>
                    <a:pt x="881" y="1362"/>
                  </a:lnTo>
                  <a:lnTo>
                    <a:pt x="1294" y="1762"/>
                  </a:lnTo>
                  <a:lnTo>
                    <a:pt x="1775" y="1282"/>
                  </a:lnTo>
                  <a:lnTo>
                    <a:pt x="1362" y="881"/>
                  </a:lnTo>
                  <a:lnTo>
                    <a:pt x="1775" y="481"/>
                  </a:lnTo>
                  <a:lnTo>
                    <a:pt x="1294" y="0"/>
                  </a:lnTo>
                  <a:lnTo>
                    <a:pt x="881" y="401"/>
                  </a:lnTo>
                  <a:lnTo>
                    <a:pt x="481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1" name="Google Shape;4251;p43"/>
            <p:cNvSpPr/>
            <p:nvPr/>
          </p:nvSpPr>
          <p:spPr>
            <a:xfrm>
              <a:off x="1050229" y="815211"/>
              <a:ext cx="220542" cy="220542"/>
            </a:xfrm>
            <a:custGeom>
              <a:avLst/>
              <a:gdLst/>
              <a:ahLst/>
              <a:cxnLst/>
              <a:rect l="l" t="t" r="r" b="b"/>
              <a:pathLst>
                <a:path w="1763" h="1763" extrusionOk="0">
                  <a:moveTo>
                    <a:pt x="481" y="0"/>
                  </a:moveTo>
                  <a:lnTo>
                    <a:pt x="0" y="481"/>
                  </a:lnTo>
                  <a:lnTo>
                    <a:pt x="414" y="881"/>
                  </a:lnTo>
                  <a:lnTo>
                    <a:pt x="0" y="1282"/>
                  </a:lnTo>
                  <a:lnTo>
                    <a:pt x="481" y="1762"/>
                  </a:lnTo>
                  <a:lnTo>
                    <a:pt x="881" y="1362"/>
                  </a:lnTo>
                  <a:lnTo>
                    <a:pt x="1294" y="1762"/>
                  </a:lnTo>
                  <a:lnTo>
                    <a:pt x="1762" y="1282"/>
                  </a:lnTo>
                  <a:lnTo>
                    <a:pt x="1362" y="881"/>
                  </a:lnTo>
                  <a:lnTo>
                    <a:pt x="1762" y="481"/>
                  </a:lnTo>
                  <a:lnTo>
                    <a:pt x="1294" y="0"/>
                  </a:lnTo>
                  <a:lnTo>
                    <a:pt x="881" y="401"/>
                  </a:lnTo>
                  <a:lnTo>
                    <a:pt x="481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6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52" name="Google Shape;4252;p43"/>
          <p:cNvGrpSpPr/>
          <p:nvPr/>
        </p:nvGrpSpPr>
        <p:grpSpPr>
          <a:xfrm>
            <a:off x="7130467" y="1496651"/>
            <a:ext cx="1039521" cy="855943"/>
            <a:chOff x="1421488" y="3951845"/>
            <a:chExt cx="698697" cy="575308"/>
          </a:xfrm>
        </p:grpSpPr>
        <p:sp>
          <p:nvSpPr>
            <p:cNvPr id="4253" name="Google Shape;4253;p43"/>
            <p:cNvSpPr/>
            <p:nvPr/>
          </p:nvSpPr>
          <p:spPr>
            <a:xfrm>
              <a:off x="1431956" y="3951845"/>
              <a:ext cx="668009" cy="575308"/>
            </a:xfrm>
            <a:custGeom>
              <a:avLst/>
              <a:gdLst/>
              <a:ahLst/>
              <a:cxnLst/>
              <a:rect l="l" t="t" r="r" b="b"/>
              <a:pathLst>
                <a:path w="8359" h="7199" extrusionOk="0">
                  <a:moveTo>
                    <a:pt x="5286" y="0"/>
                  </a:moveTo>
                  <a:cubicBezTo>
                    <a:pt x="5286" y="0"/>
                    <a:pt x="1" y="2508"/>
                    <a:pt x="696" y="4873"/>
                  </a:cubicBezTo>
                  <a:cubicBezTo>
                    <a:pt x="898" y="5526"/>
                    <a:pt x="1070" y="5818"/>
                    <a:pt x="1163" y="5927"/>
                  </a:cubicBezTo>
                  <a:cubicBezTo>
                    <a:pt x="1202" y="5978"/>
                    <a:pt x="1243" y="6032"/>
                    <a:pt x="1269" y="6087"/>
                  </a:cubicBezTo>
                  <a:cubicBezTo>
                    <a:pt x="1349" y="6205"/>
                    <a:pt x="1564" y="6474"/>
                    <a:pt x="2124" y="6888"/>
                  </a:cubicBezTo>
                  <a:cubicBezTo>
                    <a:pt x="2421" y="7106"/>
                    <a:pt x="2766" y="7198"/>
                    <a:pt x="3138" y="7198"/>
                  </a:cubicBezTo>
                  <a:cubicBezTo>
                    <a:pt x="5251" y="7198"/>
                    <a:pt x="8250" y="4216"/>
                    <a:pt x="8250" y="4216"/>
                  </a:cubicBezTo>
                  <a:lnTo>
                    <a:pt x="8359" y="3271"/>
                  </a:lnTo>
                  <a:lnTo>
                    <a:pt x="7638" y="1509"/>
                  </a:lnTo>
                  <a:lnTo>
                    <a:pt x="6222" y="227"/>
                  </a:lnTo>
                  <a:lnTo>
                    <a:pt x="5286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accen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4" name="Google Shape;4254;p43"/>
            <p:cNvSpPr/>
            <p:nvPr/>
          </p:nvSpPr>
          <p:spPr>
            <a:xfrm>
              <a:off x="1421488" y="3951845"/>
              <a:ext cx="698697" cy="541264"/>
            </a:xfrm>
            <a:custGeom>
              <a:avLst/>
              <a:gdLst/>
              <a:ahLst/>
              <a:cxnLst/>
              <a:rect l="l" t="t" r="r" b="b"/>
              <a:pathLst>
                <a:path w="8743" h="6773" extrusionOk="0">
                  <a:moveTo>
                    <a:pt x="6340" y="0"/>
                  </a:moveTo>
                  <a:cubicBezTo>
                    <a:pt x="3229" y="1374"/>
                    <a:pt x="0" y="3296"/>
                    <a:pt x="1720" y="5754"/>
                  </a:cubicBezTo>
                  <a:cubicBezTo>
                    <a:pt x="2229" y="6474"/>
                    <a:pt x="2840" y="6773"/>
                    <a:pt x="3509" y="6773"/>
                  </a:cubicBezTo>
                  <a:cubicBezTo>
                    <a:pt x="5106" y="6773"/>
                    <a:pt x="7033" y="5071"/>
                    <a:pt x="8688" y="3351"/>
                  </a:cubicBezTo>
                  <a:cubicBezTo>
                    <a:pt x="8743" y="2854"/>
                    <a:pt x="8115" y="1253"/>
                    <a:pt x="8115" y="1253"/>
                  </a:cubicBezTo>
                  <a:cubicBezTo>
                    <a:pt x="8115" y="1253"/>
                    <a:pt x="6821" y="119"/>
                    <a:pt x="6340" y="0"/>
                  </a:cubicBez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35000">
                  <a:schemeClr val="accent5"/>
                </a:gs>
                <a:gs pos="49000">
                  <a:schemeClr val="accent4"/>
                </a:gs>
                <a:gs pos="73000">
                  <a:schemeClr val="accent5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5" name="Google Shape;4255;p43"/>
            <p:cNvSpPr/>
            <p:nvPr/>
          </p:nvSpPr>
          <p:spPr>
            <a:xfrm>
              <a:off x="1522818" y="3983810"/>
              <a:ext cx="582500" cy="464945"/>
            </a:xfrm>
            <a:custGeom>
              <a:avLst/>
              <a:gdLst/>
              <a:ahLst/>
              <a:cxnLst/>
              <a:rect l="l" t="t" r="r" b="b"/>
              <a:pathLst>
                <a:path w="7289" h="5818" extrusionOk="0">
                  <a:moveTo>
                    <a:pt x="5780" y="0"/>
                  </a:moveTo>
                  <a:cubicBezTo>
                    <a:pt x="5498" y="427"/>
                    <a:pt x="4777" y="1429"/>
                    <a:pt x="4018" y="2121"/>
                  </a:cubicBezTo>
                  <a:cubicBezTo>
                    <a:pt x="3015" y="3015"/>
                    <a:pt x="1535" y="3323"/>
                    <a:pt x="1055" y="3470"/>
                  </a:cubicBezTo>
                  <a:cubicBezTo>
                    <a:pt x="574" y="3617"/>
                    <a:pt x="1" y="4165"/>
                    <a:pt x="706" y="5165"/>
                  </a:cubicBezTo>
                  <a:cubicBezTo>
                    <a:pt x="1041" y="5649"/>
                    <a:pt x="1383" y="5818"/>
                    <a:pt x="1680" y="5818"/>
                  </a:cubicBezTo>
                  <a:cubicBezTo>
                    <a:pt x="1998" y="5818"/>
                    <a:pt x="2264" y="5625"/>
                    <a:pt x="2416" y="5418"/>
                  </a:cubicBezTo>
                  <a:cubicBezTo>
                    <a:pt x="2708" y="5017"/>
                    <a:pt x="3509" y="3723"/>
                    <a:pt x="4697" y="3082"/>
                  </a:cubicBezTo>
                  <a:cubicBezTo>
                    <a:pt x="5607" y="2589"/>
                    <a:pt x="6779" y="2269"/>
                    <a:pt x="7289" y="2134"/>
                  </a:cubicBezTo>
                  <a:cubicBezTo>
                    <a:pt x="7113" y="1535"/>
                    <a:pt x="6847" y="853"/>
                    <a:pt x="6847" y="853"/>
                  </a:cubicBezTo>
                  <a:cubicBezTo>
                    <a:pt x="6847" y="853"/>
                    <a:pt x="6299" y="372"/>
                    <a:pt x="5780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1000">
                  <a:schemeClr val="accent1"/>
                </a:gs>
                <a:gs pos="47000">
                  <a:schemeClr val="accent3"/>
                </a:gs>
                <a:gs pos="74000">
                  <a:schemeClr val="accent1"/>
                </a:gs>
                <a:gs pos="100000">
                  <a:schemeClr val="accent3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6" name="Google Shape;4256;p43"/>
            <p:cNvSpPr/>
            <p:nvPr/>
          </p:nvSpPr>
          <p:spPr>
            <a:xfrm>
              <a:off x="1731714" y="4057251"/>
              <a:ext cx="328850" cy="234870"/>
            </a:xfrm>
            <a:custGeom>
              <a:avLst/>
              <a:gdLst/>
              <a:ahLst/>
              <a:cxnLst/>
              <a:rect l="l" t="t" r="r" b="b"/>
              <a:pathLst>
                <a:path w="4115" h="2939" extrusionOk="0">
                  <a:moveTo>
                    <a:pt x="4047" y="1"/>
                  </a:moveTo>
                  <a:lnTo>
                    <a:pt x="1" y="2858"/>
                  </a:lnTo>
                  <a:lnTo>
                    <a:pt x="55" y="2939"/>
                  </a:lnTo>
                  <a:lnTo>
                    <a:pt x="4114" y="94"/>
                  </a:lnTo>
                  <a:lnTo>
                    <a:pt x="4047" y="1"/>
                  </a:lnTo>
                  <a:close/>
                </a:path>
              </a:pathLst>
            </a:custGeom>
            <a:solidFill>
              <a:srgbClr val="A105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7" name="Google Shape;4257;p43"/>
            <p:cNvSpPr/>
            <p:nvPr/>
          </p:nvSpPr>
          <p:spPr>
            <a:xfrm>
              <a:off x="1899133" y="4083782"/>
              <a:ext cx="115317" cy="93341"/>
            </a:xfrm>
            <a:custGeom>
              <a:avLst/>
              <a:gdLst/>
              <a:ahLst/>
              <a:cxnLst/>
              <a:rect l="l" t="t" r="r" b="b"/>
              <a:pathLst>
                <a:path w="1443" h="1168" extrusionOk="0">
                  <a:moveTo>
                    <a:pt x="1038" y="0"/>
                  </a:moveTo>
                  <a:cubicBezTo>
                    <a:pt x="963" y="0"/>
                    <a:pt x="886" y="22"/>
                    <a:pt x="818" y="69"/>
                  </a:cubicBezTo>
                  <a:lnTo>
                    <a:pt x="203" y="499"/>
                  </a:lnTo>
                  <a:cubicBezTo>
                    <a:pt x="43" y="617"/>
                    <a:pt x="1" y="845"/>
                    <a:pt x="123" y="1005"/>
                  </a:cubicBezTo>
                  <a:cubicBezTo>
                    <a:pt x="187" y="1111"/>
                    <a:pt x="303" y="1167"/>
                    <a:pt x="419" y="1167"/>
                  </a:cubicBezTo>
                  <a:cubicBezTo>
                    <a:pt x="493" y="1167"/>
                    <a:pt x="567" y="1145"/>
                    <a:pt x="629" y="1098"/>
                  </a:cubicBezTo>
                  <a:lnTo>
                    <a:pt x="1244" y="672"/>
                  </a:lnTo>
                  <a:cubicBezTo>
                    <a:pt x="1404" y="550"/>
                    <a:pt x="1443" y="322"/>
                    <a:pt x="1337" y="149"/>
                  </a:cubicBezTo>
                  <a:cubicBezTo>
                    <a:pt x="1265" y="53"/>
                    <a:pt x="1154" y="0"/>
                    <a:pt x="1038" y="0"/>
                  </a:cubicBezTo>
                  <a:close/>
                </a:path>
              </a:pathLst>
            </a:custGeom>
            <a:solidFill>
              <a:srgbClr val="A105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8" name="Google Shape;4258;p43"/>
            <p:cNvSpPr/>
            <p:nvPr/>
          </p:nvSpPr>
          <p:spPr>
            <a:xfrm>
              <a:off x="1776545" y="4247206"/>
              <a:ext cx="312707" cy="232553"/>
            </a:xfrm>
            <a:custGeom>
              <a:avLst/>
              <a:gdLst/>
              <a:ahLst/>
              <a:cxnLst/>
              <a:rect l="l" t="t" r="r" b="b"/>
              <a:pathLst>
                <a:path w="3913" h="2910" extrusionOk="0">
                  <a:moveTo>
                    <a:pt x="3912" y="1"/>
                  </a:moveTo>
                  <a:lnTo>
                    <a:pt x="3912" y="1"/>
                  </a:lnTo>
                  <a:cubicBezTo>
                    <a:pt x="2711" y="241"/>
                    <a:pt x="455" y="936"/>
                    <a:pt x="0" y="2910"/>
                  </a:cubicBezTo>
                  <a:cubicBezTo>
                    <a:pt x="1269" y="2471"/>
                    <a:pt x="2656" y="1282"/>
                    <a:pt x="39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9" name="Google Shape;4259;p43"/>
            <p:cNvSpPr/>
            <p:nvPr/>
          </p:nvSpPr>
          <p:spPr>
            <a:xfrm>
              <a:off x="1568689" y="3967668"/>
              <a:ext cx="324135" cy="216330"/>
            </a:xfrm>
            <a:custGeom>
              <a:avLst/>
              <a:gdLst/>
              <a:ahLst/>
              <a:cxnLst/>
              <a:rect l="l" t="t" r="r" b="b"/>
              <a:pathLst>
                <a:path w="4056" h="2707" extrusionOk="0">
                  <a:moveTo>
                    <a:pt x="4056" y="1"/>
                  </a:moveTo>
                  <a:lnTo>
                    <a:pt x="4056" y="1"/>
                  </a:lnTo>
                  <a:cubicBezTo>
                    <a:pt x="2428" y="750"/>
                    <a:pt x="827" y="1644"/>
                    <a:pt x="0" y="2685"/>
                  </a:cubicBezTo>
                  <a:cubicBezTo>
                    <a:pt x="118" y="2699"/>
                    <a:pt x="234" y="2706"/>
                    <a:pt x="349" y="2706"/>
                  </a:cubicBezTo>
                  <a:cubicBezTo>
                    <a:pt x="2168" y="2706"/>
                    <a:pt x="3468" y="980"/>
                    <a:pt x="40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60" name="Google Shape;4260;p43"/>
          <p:cNvGrpSpPr/>
          <p:nvPr/>
        </p:nvGrpSpPr>
        <p:grpSpPr>
          <a:xfrm>
            <a:off x="8201892" y="3009776"/>
            <a:ext cx="228872" cy="1594227"/>
            <a:chOff x="425780" y="482769"/>
            <a:chExt cx="127819" cy="561525"/>
          </a:xfrm>
        </p:grpSpPr>
        <p:sp>
          <p:nvSpPr>
            <p:cNvPr id="4261" name="Google Shape;4261;p43"/>
            <p:cNvSpPr/>
            <p:nvPr/>
          </p:nvSpPr>
          <p:spPr>
            <a:xfrm>
              <a:off x="425780" y="482769"/>
              <a:ext cx="10474" cy="561525"/>
            </a:xfrm>
            <a:custGeom>
              <a:avLst/>
              <a:gdLst/>
              <a:ahLst/>
              <a:cxnLst/>
              <a:rect l="l" t="t" r="r" b="b"/>
              <a:pathLst>
                <a:path w="187" h="10025" extrusionOk="0">
                  <a:moveTo>
                    <a:pt x="1" y="0"/>
                  </a:moveTo>
                  <a:lnTo>
                    <a:pt x="1" y="10024"/>
                  </a:lnTo>
                  <a:lnTo>
                    <a:pt x="187" y="10024"/>
                  </a:lnTo>
                  <a:lnTo>
                    <a:pt x="18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2" name="Google Shape;4262;p43"/>
            <p:cNvSpPr/>
            <p:nvPr/>
          </p:nvSpPr>
          <p:spPr>
            <a:xfrm>
              <a:off x="445160" y="482769"/>
              <a:ext cx="10642" cy="561525"/>
            </a:xfrm>
            <a:custGeom>
              <a:avLst/>
              <a:gdLst/>
              <a:ahLst/>
              <a:cxnLst/>
              <a:rect l="l" t="t" r="r" b="b"/>
              <a:pathLst>
                <a:path w="190" h="10025" extrusionOk="0">
                  <a:moveTo>
                    <a:pt x="1" y="0"/>
                  </a:moveTo>
                  <a:lnTo>
                    <a:pt x="1" y="10024"/>
                  </a:lnTo>
                  <a:lnTo>
                    <a:pt x="190" y="10024"/>
                  </a:lnTo>
                  <a:lnTo>
                    <a:pt x="190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3" name="Google Shape;4263;p43"/>
            <p:cNvSpPr/>
            <p:nvPr/>
          </p:nvSpPr>
          <p:spPr>
            <a:xfrm>
              <a:off x="464708" y="482769"/>
              <a:ext cx="10474" cy="561525"/>
            </a:xfrm>
            <a:custGeom>
              <a:avLst/>
              <a:gdLst/>
              <a:ahLst/>
              <a:cxnLst/>
              <a:rect l="l" t="t" r="r" b="b"/>
              <a:pathLst>
                <a:path w="187" h="10025" extrusionOk="0">
                  <a:moveTo>
                    <a:pt x="1" y="0"/>
                  </a:moveTo>
                  <a:lnTo>
                    <a:pt x="1" y="10024"/>
                  </a:lnTo>
                  <a:lnTo>
                    <a:pt x="187" y="10024"/>
                  </a:lnTo>
                  <a:lnTo>
                    <a:pt x="18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4" name="Google Shape;4264;p43"/>
            <p:cNvSpPr/>
            <p:nvPr/>
          </p:nvSpPr>
          <p:spPr>
            <a:xfrm>
              <a:off x="484088" y="482769"/>
              <a:ext cx="10474" cy="561525"/>
            </a:xfrm>
            <a:custGeom>
              <a:avLst/>
              <a:gdLst/>
              <a:ahLst/>
              <a:cxnLst/>
              <a:rect l="l" t="t" r="r" b="b"/>
              <a:pathLst>
                <a:path w="187" h="10025" extrusionOk="0">
                  <a:moveTo>
                    <a:pt x="1" y="0"/>
                  </a:moveTo>
                  <a:lnTo>
                    <a:pt x="1" y="10024"/>
                  </a:lnTo>
                  <a:lnTo>
                    <a:pt x="187" y="10024"/>
                  </a:lnTo>
                  <a:lnTo>
                    <a:pt x="18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5" name="Google Shape;4265;p43"/>
            <p:cNvSpPr/>
            <p:nvPr/>
          </p:nvSpPr>
          <p:spPr>
            <a:xfrm>
              <a:off x="503468" y="482769"/>
              <a:ext cx="10642" cy="561525"/>
            </a:xfrm>
            <a:custGeom>
              <a:avLst/>
              <a:gdLst/>
              <a:ahLst/>
              <a:cxnLst/>
              <a:rect l="l" t="t" r="r" b="b"/>
              <a:pathLst>
                <a:path w="190" h="10025" extrusionOk="0">
                  <a:moveTo>
                    <a:pt x="1" y="0"/>
                  </a:moveTo>
                  <a:lnTo>
                    <a:pt x="1" y="10024"/>
                  </a:lnTo>
                  <a:lnTo>
                    <a:pt x="190" y="10024"/>
                  </a:lnTo>
                  <a:lnTo>
                    <a:pt x="190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6" name="Google Shape;4266;p43"/>
            <p:cNvSpPr/>
            <p:nvPr/>
          </p:nvSpPr>
          <p:spPr>
            <a:xfrm>
              <a:off x="523072" y="482769"/>
              <a:ext cx="11146" cy="561525"/>
            </a:xfrm>
            <a:custGeom>
              <a:avLst/>
              <a:gdLst/>
              <a:ahLst/>
              <a:cxnLst/>
              <a:rect l="l" t="t" r="r" b="b"/>
              <a:pathLst>
                <a:path w="199" h="10025" extrusionOk="0">
                  <a:moveTo>
                    <a:pt x="0" y="0"/>
                  </a:moveTo>
                  <a:lnTo>
                    <a:pt x="0" y="10024"/>
                  </a:lnTo>
                  <a:lnTo>
                    <a:pt x="199" y="10024"/>
                  </a:lnTo>
                  <a:lnTo>
                    <a:pt x="199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7" name="Google Shape;4267;p43"/>
            <p:cNvSpPr/>
            <p:nvPr/>
          </p:nvSpPr>
          <p:spPr>
            <a:xfrm>
              <a:off x="542452" y="482769"/>
              <a:ext cx="11146" cy="561525"/>
            </a:xfrm>
            <a:custGeom>
              <a:avLst/>
              <a:gdLst/>
              <a:ahLst/>
              <a:cxnLst/>
              <a:rect l="l" t="t" r="r" b="b"/>
              <a:pathLst>
                <a:path w="199" h="10025" extrusionOk="0">
                  <a:moveTo>
                    <a:pt x="0" y="0"/>
                  </a:moveTo>
                  <a:lnTo>
                    <a:pt x="0" y="10024"/>
                  </a:lnTo>
                  <a:lnTo>
                    <a:pt x="199" y="10024"/>
                  </a:lnTo>
                  <a:lnTo>
                    <a:pt x="199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Google Shape;4202;p43">
            <a:extLst>
              <a:ext uri="{FF2B5EF4-FFF2-40B4-BE49-F238E27FC236}">
                <a16:creationId xmlns:a16="http://schemas.microsoft.com/office/drawing/2014/main" id="{B6113979-6C55-6107-E4E3-EBB768D7D8E9}"/>
              </a:ext>
            </a:extLst>
          </p:cNvPr>
          <p:cNvSpPr txBox="1">
            <a:spLocks/>
          </p:cNvSpPr>
          <p:nvPr/>
        </p:nvSpPr>
        <p:spPr>
          <a:xfrm>
            <a:off x="2097141" y="2532431"/>
            <a:ext cx="4838131" cy="10060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rbitron"/>
              <a:buNone/>
              <a:defRPr sz="7200" b="1" i="0" u="none" strike="noStrike" cap="none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sz="4400" dirty="0"/>
              <a:t>Any </a:t>
            </a:r>
            <a:r>
              <a:rPr lang="en-US" sz="4400" dirty="0">
                <a:solidFill>
                  <a:schemeClr val="accent4"/>
                </a:solidFill>
              </a:rPr>
              <a:t>Questions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48" name="Google Shape;3248;p28"/>
          <p:cNvGrpSpPr/>
          <p:nvPr/>
        </p:nvGrpSpPr>
        <p:grpSpPr>
          <a:xfrm>
            <a:off x="5162923" y="1285254"/>
            <a:ext cx="3242422" cy="2381590"/>
            <a:chOff x="296117" y="2376907"/>
            <a:chExt cx="715672" cy="525668"/>
          </a:xfrm>
        </p:grpSpPr>
        <p:sp>
          <p:nvSpPr>
            <p:cNvPr id="3249" name="Google Shape;3249;p28"/>
            <p:cNvSpPr/>
            <p:nvPr/>
          </p:nvSpPr>
          <p:spPr>
            <a:xfrm>
              <a:off x="476250" y="2376907"/>
              <a:ext cx="355343" cy="46378"/>
            </a:xfrm>
            <a:custGeom>
              <a:avLst/>
              <a:gdLst/>
              <a:ahLst/>
              <a:cxnLst/>
              <a:rect l="l" t="t" r="r" b="b"/>
              <a:pathLst>
                <a:path w="6344" h="828" extrusionOk="0">
                  <a:moveTo>
                    <a:pt x="3179" y="1"/>
                  </a:moveTo>
                  <a:cubicBezTo>
                    <a:pt x="2019" y="1"/>
                    <a:pt x="936" y="293"/>
                    <a:pt x="1" y="828"/>
                  </a:cubicBezTo>
                  <a:lnTo>
                    <a:pt x="6344" y="828"/>
                  </a:lnTo>
                  <a:cubicBezTo>
                    <a:pt x="5408" y="293"/>
                    <a:pt x="4326" y="1"/>
                    <a:pt x="3179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0" name="Google Shape;3250;p28"/>
            <p:cNvSpPr/>
            <p:nvPr/>
          </p:nvSpPr>
          <p:spPr>
            <a:xfrm>
              <a:off x="394081" y="2441881"/>
              <a:ext cx="520412" cy="47275"/>
            </a:xfrm>
            <a:custGeom>
              <a:avLst/>
              <a:gdLst/>
              <a:ahLst/>
              <a:cxnLst/>
              <a:rect l="l" t="t" r="r" b="b"/>
              <a:pathLst>
                <a:path w="9291" h="844" extrusionOk="0">
                  <a:moveTo>
                    <a:pt x="962" y="1"/>
                  </a:moveTo>
                  <a:cubicBezTo>
                    <a:pt x="616" y="241"/>
                    <a:pt x="295" y="523"/>
                    <a:pt x="1" y="843"/>
                  </a:cubicBezTo>
                  <a:lnTo>
                    <a:pt x="9291" y="843"/>
                  </a:lnTo>
                  <a:cubicBezTo>
                    <a:pt x="8996" y="523"/>
                    <a:pt x="8676" y="241"/>
                    <a:pt x="8317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1" name="Google Shape;3251;p28"/>
            <p:cNvSpPr/>
            <p:nvPr/>
          </p:nvSpPr>
          <p:spPr>
            <a:xfrm>
              <a:off x="353025" y="2507022"/>
              <a:ext cx="601854" cy="33608"/>
            </a:xfrm>
            <a:custGeom>
              <a:avLst/>
              <a:gdLst/>
              <a:ahLst/>
              <a:cxnLst/>
              <a:rect l="l" t="t" r="r" b="b"/>
              <a:pathLst>
                <a:path w="10745" h="600" extrusionOk="0">
                  <a:moveTo>
                    <a:pt x="439" y="1"/>
                  </a:moveTo>
                  <a:cubicBezTo>
                    <a:pt x="279" y="186"/>
                    <a:pt x="135" y="388"/>
                    <a:pt x="0" y="600"/>
                  </a:cubicBezTo>
                  <a:lnTo>
                    <a:pt x="10745" y="600"/>
                  </a:lnTo>
                  <a:cubicBezTo>
                    <a:pt x="10610" y="388"/>
                    <a:pt x="10466" y="186"/>
                    <a:pt x="10306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2" name="Google Shape;3252;p28"/>
            <p:cNvSpPr/>
            <p:nvPr/>
          </p:nvSpPr>
          <p:spPr>
            <a:xfrm>
              <a:off x="322330" y="2571995"/>
              <a:ext cx="663244" cy="27670"/>
            </a:xfrm>
            <a:custGeom>
              <a:avLst/>
              <a:gdLst/>
              <a:ahLst/>
              <a:cxnLst/>
              <a:rect l="l" t="t" r="r" b="b"/>
              <a:pathLst>
                <a:path w="11841" h="494" extrusionOk="0">
                  <a:moveTo>
                    <a:pt x="228" y="0"/>
                  </a:moveTo>
                  <a:cubicBezTo>
                    <a:pt x="148" y="160"/>
                    <a:pt x="68" y="333"/>
                    <a:pt x="0" y="494"/>
                  </a:cubicBezTo>
                  <a:lnTo>
                    <a:pt x="11841" y="494"/>
                  </a:lnTo>
                  <a:cubicBezTo>
                    <a:pt x="11773" y="333"/>
                    <a:pt x="11706" y="160"/>
                    <a:pt x="1161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3" name="Google Shape;3253;p28"/>
            <p:cNvSpPr/>
            <p:nvPr/>
          </p:nvSpPr>
          <p:spPr>
            <a:xfrm>
              <a:off x="303679" y="2637137"/>
              <a:ext cx="701276" cy="25318"/>
            </a:xfrm>
            <a:custGeom>
              <a:avLst/>
              <a:gdLst/>
              <a:ahLst/>
              <a:cxnLst/>
              <a:rect l="l" t="t" r="r" b="b"/>
              <a:pathLst>
                <a:path w="12520" h="452" extrusionOk="0">
                  <a:moveTo>
                    <a:pt x="106" y="0"/>
                  </a:moveTo>
                  <a:cubicBezTo>
                    <a:pt x="67" y="147"/>
                    <a:pt x="26" y="308"/>
                    <a:pt x="0" y="452"/>
                  </a:cubicBezTo>
                  <a:lnTo>
                    <a:pt x="12520" y="452"/>
                  </a:lnTo>
                  <a:cubicBezTo>
                    <a:pt x="12481" y="308"/>
                    <a:pt x="12452" y="147"/>
                    <a:pt x="12414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4" name="Google Shape;3254;p28"/>
            <p:cNvSpPr/>
            <p:nvPr/>
          </p:nvSpPr>
          <p:spPr>
            <a:xfrm>
              <a:off x="296117" y="2702054"/>
              <a:ext cx="715672" cy="21789"/>
            </a:xfrm>
            <a:custGeom>
              <a:avLst/>
              <a:gdLst/>
              <a:ahLst/>
              <a:cxnLst/>
              <a:rect l="l" t="t" r="r" b="b"/>
              <a:pathLst>
                <a:path w="12777" h="389" extrusionOk="0">
                  <a:moveTo>
                    <a:pt x="29" y="1"/>
                  </a:moveTo>
                  <a:cubicBezTo>
                    <a:pt x="13" y="135"/>
                    <a:pt x="13" y="270"/>
                    <a:pt x="1" y="388"/>
                  </a:cubicBezTo>
                  <a:lnTo>
                    <a:pt x="12776" y="388"/>
                  </a:lnTo>
                  <a:cubicBezTo>
                    <a:pt x="12776" y="270"/>
                    <a:pt x="12763" y="135"/>
                    <a:pt x="12763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5" name="Google Shape;3255;p28"/>
            <p:cNvSpPr/>
            <p:nvPr/>
          </p:nvSpPr>
          <p:spPr>
            <a:xfrm>
              <a:off x="297741" y="2767923"/>
              <a:ext cx="712423" cy="14227"/>
            </a:xfrm>
            <a:custGeom>
              <a:avLst/>
              <a:gdLst/>
              <a:ahLst/>
              <a:cxnLst/>
              <a:rect l="l" t="t" r="r" b="b"/>
              <a:pathLst>
                <a:path w="12719" h="254" extrusionOk="0">
                  <a:moveTo>
                    <a:pt x="0" y="1"/>
                  </a:moveTo>
                  <a:cubicBezTo>
                    <a:pt x="13" y="81"/>
                    <a:pt x="13" y="173"/>
                    <a:pt x="26" y="254"/>
                  </a:cubicBezTo>
                  <a:lnTo>
                    <a:pt x="12693" y="254"/>
                  </a:lnTo>
                  <a:cubicBezTo>
                    <a:pt x="12706" y="173"/>
                    <a:pt x="12718" y="81"/>
                    <a:pt x="12718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6" name="Google Shape;3256;p28"/>
            <p:cNvSpPr/>
            <p:nvPr/>
          </p:nvSpPr>
          <p:spPr>
            <a:xfrm>
              <a:off x="309560" y="2832897"/>
              <a:ext cx="688786" cy="12043"/>
            </a:xfrm>
            <a:custGeom>
              <a:avLst/>
              <a:gdLst/>
              <a:ahLst/>
              <a:cxnLst/>
              <a:rect l="l" t="t" r="r" b="b"/>
              <a:pathLst>
                <a:path w="12297" h="215" extrusionOk="0">
                  <a:moveTo>
                    <a:pt x="1" y="0"/>
                  </a:moveTo>
                  <a:cubicBezTo>
                    <a:pt x="30" y="67"/>
                    <a:pt x="55" y="148"/>
                    <a:pt x="68" y="215"/>
                  </a:cubicBezTo>
                  <a:lnTo>
                    <a:pt x="12229" y="215"/>
                  </a:lnTo>
                  <a:cubicBezTo>
                    <a:pt x="12254" y="148"/>
                    <a:pt x="12283" y="67"/>
                    <a:pt x="1229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7" name="Google Shape;3257;p28"/>
            <p:cNvSpPr/>
            <p:nvPr/>
          </p:nvSpPr>
          <p:spPr>
            <a:xfrm>
              <a:off x="335773" y="2898038"/>
              <a:ext cx="637086" cy="4537"/>
            </a:xfrm>
            <a:custGeom>
              <a:avLst/>
              <a:gdLst/>
              <a:ahLst/>
              <a:cxnLst/>
              <a:rect l="l" t="t" r="r" b="b"/>
              <a:pathLst>
                <a:path w="11374" h="81" extrusionOk="0">
                  <a:moveTo>
                    <a:pt x="1" y="0"/>
                  </a:moveTo>
                  <a:cubicBezTo>
                    <a:pt x="13" y="26"/>
                    <a:pt x="26" y="55"/>
                    <a:pt x="42" y="80"/>
                  </a:cubicBezTo>
                  <a:lnTo>
                    <a:pt x="11319" y="80"/>
                  </a:lnTo>
                  <a:cubicBezTo>
                    <a:pt x="11335" y="55"/>
                    <a:pt x="11360" y="26"/>
                    <a:pt x="1137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58" name="Google Shape;3258;p28"/>
          <p:cNvSpPr txBox="1">
            <a:spLocks noGrp="1"/>
          </p:cNvSpPr>
          <p:nvPr>
            <p:ph type="title"/>
          </p:nvPr>
        </p:nvSpPr>
        <p:spPr>
          <a:xfrm>
            <a:off x="713225" y="2343590"/>
            <a:ext cx="4439114" cy="132325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>
                <a:sym typeface="Arimo SemiBold"/>
              </a:rPr>
              <a:t>2D </a:t>
            </a:r>
            <a:r>
              <a:rPr lang="en" sz="4400" dirty="0">
                <a:solidFill>
                  <a:schemeClr val="accent4"/>
                </a:solidFill>
                <a:sym typeface="Arimo SemiBold"/>
              </a:rPr>
              <a:t>Perspective</a:t>
            </a:r>
            <a:endParaRPr sz="4400" dirty="0">
              <a:solidFill>
                <a:schemeClr val="accent4"/>
              </a:solidFill>
            </a:endParaRPr>
          </a:p>
        </p:txBody>
      </p:sp>
      <p:sp>
        <p:nvSpPr>
          <p:cNvPr id="3259" name="Google Shape;3259;p28"/>
          <p:cNvSpPr txBox="1">
            <a:spLocks noGrp="1"/>
          </p:cNvSpPr>
          <p:nvPr>
            <p:ph type="title" idx="2"/>
          </p:nvPr>
        </p:nvSpPr>
        <p:spPr>
          <a:xfrm>
            <a:off x="815400" y="1105150"/>
            <a:ext cx="13002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grpSp>
        <p:nvGrpSpPr>
          <p:cNvPr id="3261" name="Google Shape;3261;p28"/>
          <p:cNvGrpSpPr/>
          <p:nvPr/>
        </p:nvGrpSpPr>
        <p:grpSpPr>
          <a:xfrm>
            <a:off x="5364473" y="1918854"/>
            <a:ext cx="2762209" cy="2879270"/>
            <a:chOff x="5364473" y="1918854"/>
            <a:chExt cx="2762209" cy="2879270"/>
          </a:xfrm>
        </p:grpSpPr>
        <p:grpSp>
          <p:nvGrpSpPr>
            <p:cNvPr id="3262" name="Google Shape;3262;p28"/>
            <p:cNvGrpSpPr/>
            <p:nvPr/>
          </p:nvGrpSpPr>
          <p:grpSpPr>
            <a:xfrm>
              <a:off x="7123237" y="2127277"/>
              <a:ext cx="1003444" cy="2670847"/>
              <a:chOff x="6041499" y="927782"/>
              <a:chExt cx="395899" cy="1053755"/>
            </a:xfrm>
          </p:grpSpPr>
          <p:sp>
            <p:nvSpPr>
              <p:cNvPr id="3263" name="Google Shape;3263;p28"/>
              <p:cNvSpPr/>
              <p:nvPr/>
            </p:nvSpPr>
            <p:spPr>
              <a:xfrm>
                <a:off x="6324155" y="1217789"/>
                <a:ext cx="17182" cy="763748"/>
              </a:xfrm>
              <a:custGeom>
                <a:avLst/>
                <a:gdLst/>
                <a:ahLst/>
                <a:cxnLst/>
                <a:rect l="l" t="t" r="r" b="b"/>
                <a:pathLst>
                  <a:path w="215" h="9557" extrusionOk="0">
                    <a:moveTo>
                      <a:pt x="0" y="1"/>
                    </a:moveTo>
                    <a:lnTo>
                      <a:pt x="0" y="9557"/>
                    </a:lnTo>
                    <a:lnTo>
                      <a:pt x="215" y="9557"/>
                    </a:lnTo>
                    <a:lnTo>
                      <a:pt x="215" y="1"/>
                    </a:lnTo>
                    <a:close/>
                  </a:path>
                </a:pathLst>
              </a:custGeom>
              <a:solidFill>
                <a:srgbClr val="00C0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4" name="Google Shape;3264;p28"/>
              <p:cNvSpPr/>
              <p:nvPr/>
            </p:nvSpPr>
            <p:spPr>
              <a:xfrm>
                <a:off x="6313367" y="982043"/>
                <a:ext cx="124028" cy="267875"/>
              </a:xfrm>
              <a:custGeom>
                <a:avLst/>
                <a:gdLst/>
                <a:ahLst/>
                <a:cxnLst/>
                <a:rect l="l" t="t" r="r" b="b"/>
                <a:pathLst>
                  <a:path w="1552" h="3352" extrusionOk="0">
                    <a:moveTo>
                      <a:pt x="1" y="0"/>
                    </a:moveTo>
                    <a:lnTo>
                      <a:pt x="590" y="3351"/>
                    </a:lnTo>
                    <a:lnTo>
                      <a:pt x="1551" y="3351"/>
                    </a:lnTo>
                    <a:lnTo>
                      <a:pt x="590" y="0"/>
                    </a:lnTo>
                    <a:close/>
                  </a:path>
                </a:pathLst>
              </a:custGeom>
              <a:solidFill>
                <a:srgbClr val="FF247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5" name="Google Shape;3265;p28"/>
              <p:cNvSpPr/>
              <p:nvPr/>
            </p:nvSpPr>
            <p:spPr>
              <a:xfrm>
                <a:off x="6068111" y="927782"/>
                <a:ext cx="369287" cy="406368"/>
              </a:xfrm>
              <a:custGeom>
                <a:avLst/>
                <a:gdLst/>
                <a:ahLst/>
                <a:cxnLst/>
                <a:rect l="l" t="t" r="r" b="b"/>
                <a:pathLst>
                  <a:path w="4621" h="5085" extrusionOk="0">
                    <a:moveTo>
                      <a:pt x="1" y="0"/>
                    </a:moveTo>
                    <a:lnTo>
                      <a:pt x="1788" y="5084"/>
                    </a:lnTo>
                    <a:lnTo>
                      <a:pt x="4620" y="5084"/>
                    </a:lnTo>
                    <a:lnTo>
                      <a:pt x="3099" y="0"/>
                    </a:lnTo>
                    <a:close/>
                  </a:path>
                </a:pathLst>
              </a:custGeom>
              <a:solidFill>
                <a:srgbClr val="00C0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6" name="Google Shape;3266;p28"/>
              <p:cNvSpPr/>
              <p:nvPr/>
            </p:nvSpPr>
            <p:spPr>
              <a:xfrm>
                <a:off x="6041499" y="927782"/>
                <a:ext cx="368009" cy="406368"/>
              </a:xfrm>
              <a:custGeom>
                <a:avLst/>
                <a:gdLst/>
                <a:ahLst/>
                <a:cxnLst/>
                <a:rect l="l" t="t" r="r" b="b"/>
                <a:pathLst>
                  <a:path w="4605" h="5085" extrusionOk="0">
                    <a:moveTo>
                      <a:pt x="1" y="0"/>
                    </a:moveTo>
                    <a:lnTo>
                      <a:pt x="1775" y="5084"/>
                    </a:lnTo>
                    <a:lnTo>
                      <a:pt x="4604" y="5084"/>
                    </a:lnTo>
                    <a:lnTo>
                      <a:pt x="308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7" name="Google Shape;3267;p28"/>
              <p:cNvSpPr/>
              <p:nvPr/>
            </p:nvSpPr>
            <p:spPr>
              <a:xfrm>
                <a:off x="6041499" y="927782"/>
                <a:ext cx="368009" cy="406368"/>
              </a:xfrm>
              <a:custGeom>
                <a:avLst/>
                <a:gdLst/>
                <a:ahLst/>
                <a:cxnLst/>
                <a:rect l="l" t="t" r="r" b="b"/>
                <a:pathLst>
                  <a:path w="4605" h="5085" extrusionOk="0">
                    <a:moveTo>
                      <a:pt x="1" y="0"/>
                    </a:moveTo>
                    <a:lnTo>
                      <a:pt x="1775" y="5084"/>
                    </a:lnTo>
                    <a:lnTo>
                      <a:pt x="4604" y="5084"/>
                    </a:lnTo>
                    <a:lnTo>
                      <a:pt x="308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257175" dist="11430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268" name="Google Shape;3268;p28"/>
            <p:cNvGrpSpPr/>
            <p:nvPr/>
          </p:nvGrpSpPr>
          <p:grpSpPr>
            <a:xfrm>
              <a:off x="5364473" y="2127277"/>
              <a:ext cx="1006078" cy="2670847"/>
              <a:chOff x="4234325" y="927782"/>
              <a:chExt cx="396937" cy="1053755"/>
            </a:xfrm>
          </p:grpSpPr>
          <p:sp>
            <p:nvSpPr>
              <p:cNvPr id="3269" name="Google Shape;3269;p28"/>
              <p:cNvSpPr/>
              <p:nvPr/>
            </p:nvSpPr>
            <p:spPr>
              <a:xfrm>
                <a:off x="4331661" y="1217789"/>
                <a:ext cx="15903" cy="763748"/>
              </a:xfrm>
              <a:custGeom>
                <a:avLst/>
                <a:gdLst/>
                <a:ahLst/>
                <a:cxnLst/>
                <a:rect l="l" t="t" r="r" b="b"/>
                <a:pathLst>
                  <a:path w="199" h="9557" extrusionOk="0">
                    <a:moveTo>
                      <a:pt x="0" y="1"/>
                    </a:moveTo>
                    <a:lnTo>
                      <a:pt x="0" y="9557"/>
                    </a:lnTo>
                    <a:lnTo>
                      <a:pt x="199" y="9557"/>
                    </a:lnTo>
                    <a:lnTo>
                      <a:pt x="199" y="1"/>
                    </a:lnTo>
                    <a:close/>
                  </a:path>
                </a:pathLst>
              </a:custGeom>
              <a:solidFill>
                <a:srgbClr val="00C0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0" name="Google Shape;3270;p28"/>
              <p:cNvSpPr/>
              <p:nvPr/>
            </p:nvSpPr>
            <p:spPr>
              <a:xfrm>
                <a:off x="4234325" y="982043"/>
                <a:ext cx="125067" cy="267875"/>
              </a:xfrm>
              <a:custGeom>
                <a:avLst/>
                <a:gdLst/>
                <a:ahLst/>
                <a:cxnLst/>
                <a:rect l="l" t="t" r="r" b="b"/>
                <a:pathLst>
                  <a:path w="1565" h="3352" extrusionOk="0">
                    <a:moveTo>
                      <a:pt x="978" y="0"/>
                    </a:moveTo>
                    <a:lnTo>
                      <a:pt x="1" y="3351"/>
                    </a:lnTo>
                    <a:lnTo>
                      <a:pt x="978" y="3351"/>
                    </a:lnTo>
                    <a:lnTo>
                      <a:pt x="1564" y="0"/>
                    </a:lnTo>
                    <a:close/>
                  </a:path>
                </a:pathLst>
              </a:custGeom>
              <a:solidFill>
                <a:srgbClr val="FF247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1" name="Google Shape;3271;p28"/>
              <p:cNvSpPr/>
              <p:nvPr/>
            </p:nvSpPr>
            <p:spPr>
              <a:xfrm>
                <a:off x="4234325" y="927782"/>
                <a:ext cx="369287" cy="406368"/>
              </a:xfrm>
              <a:custGeom>
                <a:avLst/>
                <a:gdLst/>
                <a:ahLst/>
                <a:cxnLst/>
                <a:rect l="l" t="t" r="r" b="b"/>
                <a:pathLst>
                  <a:path w="4621" h="5085" extrusionOk="0">
                    <a:moveTo>
                      <a:pt x="1522" y="0"/>
                    </a:moveTo>
                    <a:lnTo>
                      <a:pt x="1" y="5084"/>
                    </a:lnTo>
                    <a:lnTo>
                      <a:pt x="2833" y="5084"/>
                    </a:lnTo>
                    <a:lnTo>
                      <a:pt x="4620" y="0"/>
                    </a:lnTo>
                    <a:close/>
                  </a:path>
                </a:pathLst>
              </a:custGeom>
              <a:solidFill>
                <a:srgbClr val="00C0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2" name="Google Shape;3272;p28"/>
              <p:cNvSpPr/>
              <p:nvPr/>
            </p:nvSpPr>
            <p:spPr>
              <a:xfrm>
                <a:off x="4262215" y="927782"/>
                <a:ext cx="369047" cy="406368"/>
              </a:xfrm>
              <a:custGeom>
                <a:avLst/>
                <a:gdLst/>
                <a:ahLst/>
                <a:cxnLst/>
                <a:rect l="l" t="t" r="r" b="b"/>
                <a:pathLst>
                  <a:path w="4618" h="5085" extrusionOk="0">
                    <a:moveTo>
                      <a:pt x="1523" y="0"/>
                    </a:moveTo>
                    <a:lnTo>
                      <a:pt x="1" y="5084"/>
                    </a:lnTo>
                    <a:lnTo>
                      <a:pt x="2830" y="5084"/>
                    </a:lnTo>
                    <a:lnTo>
                      <a:pt x="461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3" name="Google Shape;3273;p28"/>
              <p:cNvSpPr/>
              <p:nvPr/>
            </p:nvSpPr>
            <p:spPr>
              <a:xfrm>
                <a:off x="4262215" y="927782"/>
                <a:ext cx="369047" cy="406368"/>
              </a:xfrm>
              <a:custGeom>
                <a:avLst/>
                <a:gdLst/>
                <a:ahLst/>
                <a:cxnLst/>
                <a:rect l="l" t="t" r="r" b="b"/>
                <a:pathLst>
                  <a:path w="4618" h="5085" extrusionOk="0">
                    <a:moveTo>
                      <a:pt x="1523" y="0"/>
                    </a:moveTo>
                    <a:lnTo>
                      <a:pt x="1" y="5084"/>
                    </a:lnTo>
                    <a:lnTo>
                      <a:pt x="2830" y="5084"/>
                    </a:lnTo>
                    <a:lnTo>
                      <a:pt x="461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214313" dist="11430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274" name="Google Shape;3274;p28"/>
            <p:cNvGrpSpPr/>
            <p:nvPr/>
          </p:nvGrpSpPr>
          <p:grpSpPr>
            <a:xfrm>
              <a:off x="5790231" y="1918854"/>
              <a:ext cx="1987851" cy="2879270"/>
              <a:chOff x="4950115" y="845551"/>
              <a:chExt cx="784286" cy="1135986"/>
            </a:xfrm>
          </p:grpSpPr>
          <p:sp>
            <p:nvSpPr>
              <p:cNvPr id="3275" name="Google Shape;3275;p28"/>
              <p:cNvSpPr/>
              <p:nvPr/>
            </p:nvSpPr>
            <p:spPr>
              <a:xfrm>
                <a:off x="4951153" y="1212435"/>
                <a:ext cx="783247" cy="769102"/>
              </a:xfrm>
              <a:custGeom>
                <a:avLst/>
                <a:gdLst/>
                <a:ahLst/>
                <a:cxnLst/>
                <a:rect l="l" t="t" r="r" b="b"/>
                <a:pathLst>
                  <a:path w="9801" h="9624" extrusionOk="0">
                    <a:moveTo>
                      <a:pt x="2804" y="1"/>
                    </a:moveTo>
                    <a:lnTo>
                      <a:pt x="1176" y="1135"/>
                    </a:lnTo>
                    <a:cubicBezTo>
                      <a:pt x="430" y="1657"/>
                      <a:pt x="1" y="2509"/>
                      <a:pt x="1" y="3406"/>
                    </a:cubicBezTo>
                    <a:lnTo>
                      <a:pt x="1" y="7048"/>
                    </a:lnTo>
                    <a:lnTo>
                      <a:pt x="1618" y="6555"/>
                    </a:lnTo>
                    <a:lnTo>
                      <a:pt x="1618" y="9624"/>
                    </a:lnTo>
                    <a:lnTo>
                      <a:pt x="8170" y="9624"/>
                    </a:lnTo>
                    <a:lnTo>
                      <a:pt x="8170" y="6555"/>
                    </a:lnTo>
                    <a:lnTo>
                      <a:pt x="9800" y="7048"/>
                    </a:lnTo>
                    <a:lnTo>
                      <a:pt x="9800" y="3406"/>
                    </a:lnTo>
                    <a:cubicBezTo>
                      <a:pt x="9800" y="2509"/>
                      <a:pt x="9358" y="1657"/>
                      <a:pt x="8612" y="1135"/>
                    </a:cubicBezTo>
                    <a:lnTo>
                      <a:pt x="6984" y="1"/>
                    </a:lnTo>
                    <a:lnTo>
                      <a:pt x="4902" y="1682"/>
                    </a:lnTo>
                    <a:lnTo>
                      <a:pt x="280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4"/>
                  </a:gs>
                  <a:gs pos="35000">
                    <a:schemeClr val="accent5"/>
                  </a:gs>
                  <a:gs pos="49000">
                    <a:schemeClr val="accent4"/>
                  </a:gs>
                  <a:gs pos="73000">
                    <a:schemeClr val="accent5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6" name="Google Shape;3276;p28"/>
              <p:cNvSpPr/>
              <p:nvPr/>
            </p:nvSpPr>
            <p:spPr>
              <a:xfrm>
                <a:off x="4951153" y="1278523"/>
                <a:ext cx="129382" cy="463187"/>
              </a:xfrm>
              <a:custGeom>
                <a:avLst/>
                <a:gdLst/>
                <a:ahLst/>
                <a:cxnLst/>
                <a:rect l="l" t="t" r="r" b="b"/>
                <a:pathLst>
                  <a:path w="1619" h="5796" extrusionOk="0">
                    <a:moveTo>
                      <a:pt x="1618" y="0"/>
                    </a:moveTo>
                    <a:lnTo>
                      <a:pt x="1176" y="308"/>
                    </a:lnTo>
                    <a:cubicBezTo>
                      <a:pt x="430" y="830"/>
                      <a:pt x="1" y="1682"/>
                      <a:pt x="1" y="2579"/>
                    </a:cubicBezTo>
                    <a:lnTo>
                      <a:pt x="1" y="5420"/>
                    </a:lnTo>
                    <a:lnTo>
                      <a:pt x="1417" y="5795"/>
                    </a:lnTo>
                    <a:lnTo>
                      <a:pt x="1618" y="5728"/>
                    </a:lnTo>
                    <a:lnTo>
                      <a:pt x="161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7" name="Google Shape;3277;p28"/>
              <p:cNvSpPr/>
              <p:nvPr/>
            </p:nvSpPr>
            <p:spPr>
              <a:xfrm>
                <a:off x="5154934" y="1212435"/>
                <a:ext cx="374642" cy="200507"/>
              </a:xfrm>
              <a:custGeom>
                <a:avLst/>
                <a:gdLst/>
                <a:ahLst/>
                <a:cxnLst/>
                <a:rect l="l" t="t" r="r" b="b"/>
                <a:pathLst>
                  <a:path w="4688" h="2509" extrusionOk="0">
                    <a:moveTo>
                      <a:pt x="254" y="1"/>
                    </a:moveTo>
                    <a:lnTo>
                      <a:pt x="1" y="174"/>
                    </a:lnTo>
                    <a:cubicBezTo>
                      <a:pt x="375" y="683"/>
                      <a:pt x="1189" y="1708"/>
                      <a:pt x="2352" y="2509"/>
                    </a:cubicBezTo>
                    <a:cubicBezTo>
                      <a:pt x="3499" y="1708"/>
                      <a:pt x="4313" y="683"/>
                      <a:pt x="4687" y="174"/>
                    </a:cubicBezTo>
                    <a:lnTo>
                      <a:pt x="4434" y="1"/>
                    </a:lnTo>
                    <a:lnTo>
                      <a:pt x="2352" y="1682"/>
                    </a:lnTo>
                    <a:lnTo>
                      <a:pt x="254" y="1"/>
                    </a:lnTo>
                    <a:close/>
                  </a:path>
                </a:pathLst>
              </a:custGeom>
              <a:solidFill>
                <a:srgbClr val="B60C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8" name="Google Shape;3278;p28"/>
              <p:cNvSpPr/>
              <p:nvPr/>
            </p:nvSpPr>
            <p:spPr>
              <a:xfrm>
                <a:off x="5225338" y="1183746"/>
                <a:ext cx="240224" cy="152398"/>
              </a:xfrm>
              <a:custGeom>
                <a:avLst/>
                <a:gdLst/>
                <a:ahLst/>
                <a:cxnLst/>
                <a:rect l="l" t="t" r="r" b="b"/>
                <a:pathLst>
                  <a:path w="3006" h="1907" extrusionOk="0">
                    <a:moveTo>
                      <a:pt x="1" y="1"/>
                    </a:moveTo>
                    <a:lnTo>
                      <a:pt x="1631" y="1907"/>
                    </a:lnTo>
                    <a:lnTo>
                      <a:pt x="2631" y="895"/>
                    </a:lnTo>
                    <a:lnTo>
                      <a:pt x="3006" y="1"/>
                    </a:lnTo>
                    <a:close/>
                  </a:path>
                </a:pathLst>
              </a:custGeom>
              <a:solidFill>
                <a:srgbClr val="A1054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9" name="Google Shape;3279;p28"/>
              <p:cNvSpPr/>
              <p:nvPr/>
            </p:nvSpPr>
            <p:spPr>
              <a:xfrm>
                <a:off x="5263777" y="1132601"/>
                <a:ext cx="157992" cy="180288"/>
              </a:xfrm>
              <a:custGeom>
                <a:avLst/>
                <a:gdLst/>
                <a:ahLst/>
                <a:cxnLst/>
                <a:rect l="l" t="t" r="r" b="b"/>
                <a:pathLst>
                  <a:path w="1977" h="2256" extrusionOk="0">
                    <a:moveTo>
                      <a:pt x="0" y="0"/>
                    </a:moveTo>
                    <a:lnTo>
                      <a:pt x="0" y="1173"/>
                    </a:lnTo>
                    <a:lnTo>
                      <a:pt x="990" y="2255"/>
                    </a:lnTo>
                    <a:lnTo>
                      <a:pt x="1977" y="1173"/>
                    </a:lnTo>
                    <a:lnTo>
                      <a:pt x="1977" y="0"/>
                    </a:lnTo>
                    <a:lnTo>
                      <a:pt x="990" y="93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C0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0" name="Google Shape;3280;p28"/>
              <p:cNvSpPr/>
              <p:nvPr/>
            </p:nvSpPr>
            <p:spPr>
              <a:xfrm>
                <a:off x="5263777" y="1111024"/>
                <a:ext cx="119633" cy="147283"/>
              </a:xfrm>
              <a:custGeom>
                <a:avLst/>
                <a:gdLst/>
                <a:ahLst/>
                <a:cxnLst/>
                <a:rect l="l" t="t" r="r" b="b"/>
                <a:pathLst>
                  <a:path w="1497" h="1843" extrusionOk="0">
                    <a:moveTo>
                      <a:pt x="0" y="1"/>
                    </a:moveTo>
                    <a:lnTo>
                      <a:pt x="0" y="1443"/>
                    </a:lnTo>
                    <a:lnTo>
                      <a:pt x="362" y="1843"/>
                    </a:lnTo>
                    <a:cubicBezTo>
                      <a:pt x="1096" y="1712"/>
                      <a:pt x="1496" y="1257"/>
                      <a:pt x="1496" y="1257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A1054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1" name="Google Shape;3281;p28"/>
              <p:cNvSpPr/>
              <p:nvPr/>
            </p:nvSpPr>
            <p:spPr>
              <a:xfrm>
                <a:off x="5445261" y="976689"/>
                <a:ext cx="43634" cy="112520"/>
              </a:xfrm>
              <a:custGeom>
                <a:avLst/>
                <a:gdLst/>
                <a:ahLst/>
                <a:cxnLst/>
                <a:rect l="l" t="t" r="r" b="b"/>
                <a:pathLst>
                  <a:path w="546" h="1408" extrusionOk="0">
                    <a:moveTo>
                      <a:pt x="106" y="0"/>
                    </a:moveTo>
                    <a:lnTo>
                      <a:pt x="1" y="1403"/>
                    </a:lnTo>
                    <a:cubicBezTo>
                      <a:pt x="1" y="1403"/>
                      <a:pt x="48" y="1408"/>
                      <a:pt x="110" y="1408"/>
                    </a:cubicBezTo>
                    <a:cubicBezTo>
                      <a:pt x="231" y="1408"/>
                      <a:pt x="410" y="1391"/>
                      <a:pt x="427" y="1294"/>
                    </a:cubicBezTo>
                    <a:cubicBezTo>
                      <a:pt x="452" y="1150"/>
                      <a:pt x="545" y="493"/>
                      <a:pt x="507" y="333"/>
                    </a:cubicBezTo>
                    <a:cubicBezTo>
                      <a:pt x="452" y="173"/>
                      <a:pt x="106" y="0"/>
                      <a:pt x="106" y="0"/>
                    </a:cubicBezTo>
                    <a:close/>
                  </a:path>
                </a:pathLst>
              </a:custGeom>
              <a:solidFill>
                <a:srgbClr val="FF247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2" name="Google Shape;3282;p28"/>
              <p:cNvSpPr/>
              <p:nvPr/>
            </p:nvSpPr>
            <p:spPr>
              <a:xfrm>
                <a:off x="5469555" y="990514"/>
                <a:ext cx="19339" cy="97336"/>
              </a:xfrm>
              <a:custGeom>
                <a:avLst/>
                <a:gdLst/>
                <a:ahLst/>
                <a:cxnLst/>
                <a:rect l="l" t="t" r="r" b="b"/>
                <a:pathLst>
                  <a:path w="242" h="1218" extrusionOk="0">
                    <a:moveTo>
                      <a:pt x="68" y="0"/>
                    </a:moveTo>
                    <a:cubicBezTo>
                      <a:pt x="81" y="215"/>
                      <a:pt x="97" y="657"/>
                      <a:pt x="1" y="1217"/>
                    </a:cubicBezTo>
                    <a:cubicBezTo>
                      <a:pt x="55" y="1201"/>
                      <a:pt x="110" y="1176"/>
                      <a:pt x="123" y="1121"/>
                    </a:cubicBezTo>
                    <a:cubicBezTo>
                      <a:pt x="148" y="977"/>
                      <a:pt x="241" y="320"/>
                      <a:pt x="203" y="160"/>
                    </a:cubicBezTo>
                    <a:cubicBezTo>
                      <a:pt x="177" y="109"/>
                      <a:pt x="135" y="55"/>
                      <a:pt x="6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3" name="Google Shape;3283;p28"/>
              <p:cNvSpPr/>
              <p:nvPr/>
            </p:nvSpPr>
            <p:spPr>
              <a:xfrm>
                <a:off x="5420648" y="958469"/>
                <a:ext cx="43873" cy="147283"/>
              </a:xfrm>
              <a:custGeom>
                <a:avLst/>
                <a:gdLst/>
                <a:ahLst/>
                <a:cxnLst/>
                <a:rect l="l" t="t" r="r" b="b"/>
                <a:pathLst>
                  <a:path w="549" h="1843" extrusionOk="0">
                    <a:moveTo>
                      <a:pt x="132" y="1"/>
                    </a:moveTo>
                    <a:lnTo>
                      <a:pt x="1" y="1843"/>
                    </a:lnTo>
                    <a:cubicBezTo>
                      <a:pt x="1" y="1843"/>
                      <a:pt x="321" y="1830"/>
                      <a:pt x="414" y="1670"/>
                    </a:cubicBezTo>
                    <a:cubicBezTo>
                      <a:pt x="507" y="1497"/>
                      <a:pt x="549" y="641"/>
                      <a:pt x="507" y="350"/>
                    </a:cubicBezTo>
                    <a:cubicBezTo>
                      <a:pt x="469" y="55"/>
                      <a:pt x="132" y="1"/>
                      <a:pt x="132" y="1"/>
                    </a:cubicBezTo>
                    <a:close/>
                  </a:path>
                </a:pathLst>
              </a:custGeom>
              <a:solidFill>
                <a:srgbClr val="122B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4" name="Google Shape;3284;p28"/>
              <p:cNvSpPr/>
              <p:nvPr/>
            </p:nvSpPr>
            <p:spPr>
              <a:xfrm>
                <a:off x="5216867" y="845551"/>
                <a:ext cx="251812" cy="164225"/>
              </a:xfrm>
              <a:custGeom>
                <a:avLst/>
                <a:gdLst/>
                <a:ahLst/>
                <a:cxnLst/>
                <a:rect l="l" t="t" r="r" b="b"/>
                <a:pathLst>
                  <a:path w="3151" h="2055" extrusionOk="0">
                    <a:moveTo>
                      <a:pt x="1577" y="1"/>
                    </a:moveTo>
                    <a:cubicBezTo>
                      <a:pt x="1535" y="1"/>
                      <a:pt x="440" y="14"/>
                      <a:pt x="216" y="600"/>
                    </a:cubicBezTo>
                    <a:cubicBezTo>
                      <a:pt x="1" y="1202"/>
                      <a:pt x="27" y="2054"/>
                      <a:pt x="27" y="2054"/>
                    </a:cubicBezTo>
                    <a:lnTo>
                      <a:pt x="267" y="2054"/>
                    </a:lnTo>
                    <a:cubicBezTo>
                      <a:pt x="267" y="2054"/>
                      <a:pt x="55" y="372"/>
                      <a:pt x="1068" y="321"/>
                    </a:cubicBezTo>
                    <a:lnTo>
                      <a:pt x="1577" y="267"/>
                    </a:lnTo>
                    <a:lnTo>
                      <a:pt x="2083" y="321"/>
                    </a:lnTo>
                    <a:cubicBezTo>
                      <a:pt x="3099" y="372"/>
                      <a:pt x="2884" y="2054"/>
                      <a:pt x="2884" y="2054"/>
                    </a:cubicBezTo>
                    <a:lnTo>
                      <a:pt x="3112" y="2054"/>
                    </a:lnTo>
                    <a:cubicBezTo>
                      <a:pt x="3112" y="2054"/>
                      <a:pt x="3150" y="1202"/>
                      <a:pt x="2923" y="600"/>
                    </a:cubicBezTo>
                    <a:cubicBezTo>
                      <a:pt x="2698" y="14"/>
                      <a:pt x="1616" y="1"/>
                      <a:pt x="1577" y="1"/>
                    </a:cubicBezTo>
                    <a:close/>
                  </a:path>
                </a:pathLst>
              </a:custGeom>
              <a:solidFill>
                <a:srgbClr val="00C0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5" name="Google Shape;3285;p28"/>
              <p:cNvSpPr/>
              <p:nvPr/>
            </p:nvSpPr>
            <p:spPr>
              <a:xfrm>
                <a:off x="5195690" y="976689"/>
                <a:ext cx="44832" cy="112520"/>
              </a:xfrm>
              <a:custGeom>
                <a:avLst/>
                <a:gdLst/>
                <a:ahLst/>
                <a:cxnLst/>
                <a:rect l="l" t="t" r="r" b="b"/>
                <a:pathLst>
                  <a:path w="561" h="1408" extrusionOk="0">
                    <a:moveTo>
                      <a:pt x="439" y="0"/>
                    </a:moveTo>
                    <a:cubicBezTo>
                      <a:pt x="439" y="0"/>
                      <a:pt x="93" y="173"/>
                      <a:pt x="51" y="333"/>
                    </a:cubicBezTo>
                    <a:cubicBezTo>
                      <a:pt x="0" y="493"/>
                      <a:pt x="106" y="1150"/>
                      <a:pt x="131" y="1294"/>
                    </a:cubicBezTo>
                    <a:cubicBezTo>
                      <a:pt x="140" y="1391"/>
                      <a:pt x="323" y="1408"/>
                      <a:pt x="447" y="1408"/>
                    </a:cubicBezTo>
                    <a:cubicBezTo>
                      <a:pt x="512" y="1408"/>
                      <a:pt x="561" y="1403"/>
                      <a:pt x="561" y="1403"/>
                    </a:cubicBezTo>
                    <a:lnTo>
                      <a:pt x="439" y="0"/>
                    </a:lnTo>
                    <a:close/>
                  </a:path>
                </a:pathLst>
              </a:custGeom>
              <a:solidFill>
                <a:srgbClr val="FF247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6" name="Google Shape;3286;p28"/>
              <p:cNvSpPr/>
              <p:nvPr/>
            </p:nvSpPr>
            <p:spPr>
              <a:xfrm>
                <a:off x="5195690" y="990514"/>
                <a:ext cx="20298" cy="97336"/>
              </a:xfrm>
              <a:custGeom>
                <a:avLst/>
                <a:gdLst/>
                <a:ahLst/>
                <a:cxnLst/>
                <a:rect l="l" t="t" r="r" b="b"/>
                <a:pathLst>
                  <a:path w="254" h="1218" extrusionOk="0">
                    <a:moveTo>
                      <a:pt x="173" y="0"/>
                    </a:moveTo>
                    <a:cubicBezTo>
                      <a:pt x="119" y="55"/>
                      <a:pt x="64" y="109"/>
                      <a:pt x="51" y="160"/>
                    </a:cubicBezTo>
                    <a:cubicBezTo>
                      <a:pt x="0" y="320"/>
                      <a:pt x="106" y="977"/>
                      <a:pt x="131" y="1121"/>
                    </a:cubicBezTo>
                    <a:cubicBezTo>
                      <a:pt x="131" y="1176"/>
                      <a:pt x="186" y="1201"/>
                      <a:pt x="253" y="1217"/>
                    </a:cubicBezTo>
                    <a:cubicBezTo>
                      <a:pt x="160" y="657"/>
                      <a:pt x="160" y="215"/>
                      <a:pt x="17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7" name="Google Shape;3287;p28"/>
              <p:cNvSpPr/>
              <p:nvPr/>
            </p:nvSpPr>
            <p:spPr>
              <a:xfrm>
                <a:off x="5221263" y="958469"/>
                <a:ext cx="42595" cy="147283"/>
              </a:xfrm>
              <a:custGeom>
                <a:avLst/>
                <a:gdLst/>
                <a:ahLst/>
                <a:cxnLst/>
                <a:rect l="l" t="t" r="r" b="b"/>
                <a:pathLst>
                  <a:path w="533" h="1843" extrusionOk="0">
                    <a:moveTo>
                      <a:pt x="401" y="1"/>
                    </a:moveTo>
                    <a:cubicBezTo>
                      <a:pt x="401" y="1"/>
                      <a:pt x="64" y="55"/>
                      <a:pt x="39" y="350"/>
                    </a:cubicBezTo>
                    <a:cubicBezTo>
                      <a:pt x="0" y="641"/>
                      <a:pt x="39" y="1497"/>
                      <a:pt x="132" y="1670"/>
                    </a:cubicBezTo>
                    <a:cubicBezTo>
                      <a:pt x="225" y="1830"/>
                      <a:pt x="532" y="1843"/>
                      <a:pt x="532" y="1843"/>
                    </a:cubicBezTo>
                    <a:lnTo>
                      <a:pt x="401" y="1"/>
                    </a:lnTo>
                    <a:close/>
                  </a:path>
                </a:pathLst>
              </a:custGeom>
              <a:solidFill>
                <a:srgbClr val="122B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8" name="Google Shape;3288;p28"/>
              <p:cNvSpPr/>
              <p:nvPr/>
            </p:nvSpPr>
            <p:spPr>
              <a:xfrm>
                <a:off x="5239163" y="858417"/>
                <a:ext cx="207220" cy="100133"/>
              </a:xfrm>
              <a:custGeom>
                <a:avLst/>
                <a:gdLst/>
                <a:ahLst/>
                <a:cxnLst/>
                <a:rect l="l" t="t" r="r" b="b"/>
                <a:pathLst>
                  <a:path w="2593" h="1253" extrusionOk="0">
                    <a:moveTo>
                      <a:pt x="1298" y="0"/>
                    </a:moveTo>
                    <a:cubicBezTo>
                      <a:pt x="1" y="0"/>
                      <a:pt x="177" y="1253"/>
                      <a:pt x="177" y="1253"/>
                    </a:cubicBezTo>
                    <a:lnTo>
                      <a:pt x="1298" y="1201"/>
                    </a:lnTo>
                    <a:lnTo>
                      <a:pt x="2403" y="1253"/>
                    </a:lnTo>
                    <a:cubicBezTo>
                      <a:pt x="2403" y="1253"/>
                      <a:pt x="2592" y="0"/>
                      <a:pt x="1298" y="0"/>
                    </a:cubicBezTo>
                    <a:close/>
                  </a:path>
                </a:pathLst>
              </a:custGeom>
              <a:solidFill>
                <a:srgbClr val="FF247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9" name="Google Shape;3289;p28"/>
              <p:cNvSpPr/>
              <p:nvPr/>
            </p:nvSpPr>
            <p:spPr>
              <a:xfrm>
                <a:off x="5298060" y="885987"/>
                <a:ext cx="89665" cy="37480"/>
              </a:xfrm>
              <a:custGeom>
                <a:avLst/>
                <a:gdLst/>
                <a:ahLst/>
                <a:cxnLst/>
                <a:rect l="l" t="t" r="r" b="b"/>
                <a:pathLst>
                  <a:path w="1122" h="469" extrusionOk="0">
                    <a:moveTo>
                      <a:pt x="534" y="0"/>
                    </a:moveTo>
                    <a:cubicBezTo>
                      <a:pt x="423" y="0"/>
                      <a:pt x="0" y="29"/>
                      <a:pt x="0" y="469"/>
                    </a:cubicBezTo>
                    <a:lnTo>
                      <a:pt x="1122" y="469"/>
                    </a:lnTo>
                    <a:cubicBezTo>
                      <a:pt x="1122" y="29"/>
                      <a:pt x="699" y="0"/>
                      <a:pt x="588" y="0"/>
                    </a:cubicBezTo>
                    <a:cubicBezTo>
                      <a:pt x="571" y="0"/>
                      <a:pt x="561" y="1"/>
                      <a:pt x="561" y="1"/>
                    </a:cubicBezTo>
                    <a:cubicBezTo>
                      <a:pt x="561" y="1"/>
                      <a:pt x="551" y="0"/>
                      <a:pt x="534" y="0"/>
                    </a:cubicBezTo>
                    <a:close/>
                  </a:path>
                </a:pathLst>
              </a:custGeom>
              <a:solidFill>
                <a:srgbClr val="2841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0" name="Google Shape;3290;p28"/>
              <p:cNvSpPr/>
              <p:nvPr/>
            </p:nvSpPr>
            <p:spPr>
              <a:xfrm>
                <a:off x="5367185" y="932896"/>
                <a:ext cx="7752" cy="8791"/>
              </a:xfrm>
              <a:custGeom>
                <a:avLst/>
                <a:gdLst/>
                <a:ahLst/>
                <a:cxnLst/>
                <a:rect l="l" t="t" r="r" b="b"/>
                <a:pathLst>
                  <a:path w="97" h="110" extrusionOk="0">
                    <a:moveTo>
                      <a:pt x="42" y="0"/>
                    </a:moveTo>
                    <a:cubicBezTo>
                      <a:pt x="16" y="0"/>
                      <a:pt x="0" y="29"/>
                      <a:pt x="0" y="55"/>
                    </a:cubicBezTo>
                    <a:cubicBezTo>
                      <a:pt x="0" y="80"/>
                      <a:pt x="16" y="109"/>
                      <a:pt x="42" y="109"/>
                    </a:cubicBezTo>
                    <a:cubicBezTo>
                      <a:pt x="81" y="109"/>
                      <a:pt x="97" y="80"/>
                      <a:pt x="97" y="55"/>
                    </a:cubicBezTo>
                    <a:cubicBezTo>
                      <a:pt x="97" y="29"/>
                      <a:pt x="81" y="0"/>
                      <a:pt x="42" y="0"/>
                    </a:cubicBezTo>
                    <a:close/>
                  </a:path>
                </a:pathLst>
              </a:custGeom>
              <a:solidFill>
                <a:srgbClr val="A1054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1" name="Google Shape;3291;p28"/>
              <p:cNvSpPr/>
              <p:nvPr/>
            </p:nvSpPr>
            <p:spPr>
              <a:xfrm>
                <a:off x="5338496" y="932896"/>
                <a:ext cx="8551" cy="8791"/>
              </a:xfrm>
              <a:custGeom>
                <a:avLst/>
                <a:gdLst/>
                <a:ahLst/>
                <a:cxnLst/>
                <a:rect l="l" t="t" r="r" b="b"/>
                <a:pathLst>
                  <a:path w="107" h="110" extrusionOk="0">
                    <a:moveTo>
                      <a:pt x="55" y="0"/>
                    </a:moveTo>
                    <a:cubicBezTo>
                      <a:pt x="26" y="0"/>
                      <a:pt x="1" y="29"/>
                      <a:pt x="1" y="55"/>
                    </a:cubicBezTo>
                    <a:cubicBezTo>
                      <a:pt x="1" y="80"/>
                      <a:pt x="26" y="109"/>
                      <a:pt x="55" y="109"/>
                    </a:cubicBezTo>
                    <a:cubicBezTo>
                      <a:pt x="81" y="109"/>
                      <a:pt x="106" y="80"/>
                      <a:pt x="106" y="55"/>
                    </a:cubicBezTo>
                    <a:cubicBezTo>
                      <a:pt x="106" y="29"/>
                      <a:pt x="81" y="0"/>
                      <a:pt x="55" y="0"/>
                    </a:cubicBezTo>
                    <a:close/>
                  </a:path>
                </a:pathLst>
              </a:custGeom>
              <a:solidFill>
                <a:srgbClr val="A1054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2" name="Google Shape;3292;p28"/>
              <p:cNvSpPr/>
              <p:nvPr/>
            </p:nvSpPr>
            <p:spPr>
              <a:xfrm>
                <a:off x="5309568" y="932896"/>
                <a:ext cx="7752" cy="8791"/>
              </a:xfrm>
              <a:custGeom>
                <a:avLst/>
                <a:gdLst/>
                <a:ahLst/>
                <a:cxnLst/>
                <a:rect l="l" t="t" r="r" b="b"/>
                <a:pathLst>
                  <a:path w="97" h="110" extrusionOk="0">
                    <a:moveTo>
                      <a:pt x="42" y="0"/>
                    </a:moveTo>
                    <a:cubicBezTo>
                      <a:pt x="17" y="0"/>
                      <a:pt x="1" y="29"/>
                      <a:pt x="1" y="55"/>
                    </a:cubicBezTo>
                    <a:cubicBezTo>
                      <a:pt x="1" y="80"/>
                      <a:pt x="17" y="109"/>
                      <a:pt x="42" y="109"/>
                    </a:cubicBezTo>
                    <a:cubicBezTo>
                      <a:pt x="68" y="109"/>
                      <a:pt x="97" y="80"/>
                      <a:pt x="97" y="55"/>
                    </a:cubicBezTo>
                    <a:cubicBezTo>
                      <a:pt x="97" y="29"/>
                      <a:pt x="68" y="0"/>
                      <a:pt x="42" y="0"/>
                    </a:cubicBezTo>
                    <a:close/>
                  </a:path>
                </a:pathLst>
              </a:custGeom>
              <a:solidFill>
                <a:srgbClr val="A1054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3" name="Google Shape;3293;p28"/>
              <p:cNvSpPr/>
              <p:nvPr/>
            </p:nvSpPr>
            <p:spPr>
              <a:xfrm>
                <a:off x="5228695" y="949039"/>
                <a:ext cx="228157" cy="284737"/>
              </a:xfrm>
              <a:custGeom>
                <a:avLst/>
                <a:gdLst/>
                <a:ahLst/>
                <a:cxnLst/>
                <a:rect l="l" t="t" r="r" b="b"/>
                <a:pathLst>
                  <a:path w="2855" h="3563" extrusionOk="0">
                    <a:moveTo>
                      <a:pt x="1429" y="0"/>
                    </a:moveTo>
                    <a:cubicBezTo>
                      <a:pt x="1429" y="0"/>
                      <a:pt x="852" y="0"/>
                      <a:pt x="308" y="119"/>
                    </a:cubicBezTo>
                    <a:cubicBezTo>
                      <a:pt x="308" y="119"/>
                      <a:pt x="0" y="3258"/>
                      <a:pt x="1429" y="3562"/>
                    </a:cubicBezTo>
                    <a:cubicBezTo>
                      <a:pt x="2855" y="3258"/>
                      <a:pt x="2534" y="119"/>
                      <a:pt x="2534" y="119"/>
                    </a:cubicBezTo>
                    <a:cubicBezTo>
                      <a:pt x="1990" y="0"/>
                      <a:pt x="1429" y="0"/>
                      <a:pt x="1429" y="0"/>
                    </a:cubicBezTo>
                    <a:close/>
                  </a:path>
                </a:pathLst>
              </a:custGeom>
              <a:solidFill>
                <a:srgbClr val="00C0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4" name="Google Shape;3294;p28"/>
              <p:cNvSpPr/>
              <p:nvPr/>
            </p:nvSpPr>
            <p:spPr>
              <a:xfrm>
                <a:off x="5358715" y="1022959"/>
                <a:ext cx="64092" cy="19739"/>
              </a:xfrm>
              <a:custGeom>
                <a:avLst/>
                <a:gdLst/>
                <a:ahLst/>
                <a:cxnLst/>
                <a:rect l="l" t="t" r="r" b="b"/>
                <a:pathLst>
                  <a:path w="802" h="247" extrusionOk="0">
                    <a:moveTo>
                      <a:pt x="556" y="1"/>
                    </a:moveTo>
                    <a:cubicBezTo>
                      <a:pt x="127" y="1"/>
                      <a:pt x="1" y="235"/>
                      <a:pt x="1" y="235"/>
                    </a:cubicBezTo>
                    <a:cubicBezTo>
                      <a:pt x="97" y="240"/>
                      <a:pt x="194" y="246"/>
                      <a:pt x="288" y="246"/>
                    </a:cubicBezTo>
                    <a:cubicBezTo>
                      <a:pt x="504" y="246"/>
                      <a:pt x="698" y="209"/>
                      <a:pt x="802" y="23"/>
                    </a:cubicBezTo>
                    <a:cubicBezTo>
                      <a:pt x="710" y="8"/>
                      <a:pt x="629" y="1"/>
                      <a:pt x="55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5" name="Google Shape;3295;p28"/>
              <p:cNvSpPr/>
              <p:nvPr/>
            </p:nvSpPr>
            <p:spPr>
              <a:xfrm>
                <a:off x="5405544" y="954393"/>
                <a:ext cx="35482" cy="178290"/>
              </a:xfrm>
              <a:custGeom>
                <a:avLst/>
                <a:gdLst/>
                <a:ahLst/>
                <a:cxnLst/>
                <a:rect l="l" t="t" r="r" b="b"/>
                <a:pathLst>
                  <a:path w="444" h="2231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43" y="321"/>
                      <a:pt x="110" y="1080"/>
                      <a:pt x="30" y="1733"/>
                    </a:cubicBezTo>
                    <a:cubicBezTo>
                      <a:pt x="1" y="1974"/>
                      <a:pt x="68" y="2134"/>
                      <a:pt x="203" y="2230"/>
                    </a:cubicBezTo>
                    <a:cubicBezTo>
                      <a:pt x="443" y="1240"/>
                      <a:pt x="321" y="52"/>
                      <a:pt x="321" y="52"/>
                    </a:cubicBezTo>
                    <a:cubicBezTo>
                      <a:pt x="216" y="26"/>
                      <a:pt x="110" y="13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6" name="Google Shape;3296;p28"/>
              <p:cNvSpPr/>
              <p:nvPr/>
            </p:nvSpPr>
            <p:spPr>
              <a:xfrm>
                <a:off x="5373579" y="1023439"/>
                <a:ext cx="36441" cy="19579"/>
              </a:xfrm>
              <a:custGeom>
                <a:avLst/>
                <a:gdLst/>
                <a:ahLst/>
                <a:cxnLst/>
                <a:rect l="l" t="t" r="r" b="b"/>
                <a:pathLst>
                  <a:path w="456" h="245" extrusionOk="0">
                    <a:moveTo>
                      <a:pt x="336" y="1"/>
                    </a:moveTo>
                    <a:cubicBezTo>
                      <a:pt x="193" y="1"/>
                      <a:pt x="95" y="36"/>
                      <a:pt x="17" y="69"/>
                    </a:cubicBezTo>
                    <a:cubicBezTo>
                      <a:pt x="1" y="85"/>
                      <a:pt x="1" y="97"/>
                      <a:pt x="1" y="123"/>
                    </a:cubicBezTo>
                    <a:cubicBezTo>
                      <a:pt x="1" y="165"/>
                      <a:pt x="17" y="203"/>
                      <a:pt x="42" y="245"/>
                    </a:cubicBezTo>
                    <a:cubicBezTo>
                      <a:pt x="190" y="245"/>
                      <a:pt x="337" y="245"/>
                      <a:pt x="443" y="178"/>
                    </a:cubicBezTo>
                    <a:cubicBezTo>
                      <a:pt x="455" y="165"/>
                      <a:pt x="455" y="136"/>
                      <a:pt x="455" y="123"/>
                    </a:cubicBezTo>
                    <a:cubicBezTo>
                      <a:pt x="455" y="69"/>
                      <a:pt x="443" y="30"/>
                      <a:pt x="417" y="5"/>
                    </a:cubicBezTo>
                    <a:cubicBezTo>
                      <a:pt x="388" y="2"/>
                      <a:pt x="362" y="1"/>
                      <a:pt x="336" y="1"/>
                    </a:cubicBezTo>
                    <a:close/>
                  </a:path>
                </a:pathLst>
              </a:custGeom>
              <a:solidFill>
                <a:srgbClr val="A1054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7" name="Google Shape;3297;p28"/>
              <p:cNvSpPr/>
              <p:nvPr/>
            </p:nvSpPr>
            <p:spPr>
              <a:xfrm>
                <a:off x="5359833" y="988596"/>
                <a:ext cx="62973" cy="18061"/>
              </a:xfrm>
              <a:custGeom>
                <a:avLst/>
                <a:gdLst/>
                <a:ahLst/>
                <a:cxnLst/>
                <a:rect l="l" t="t" r="r" b="b"/>
                <a:pathLst>
                  <a:path w="788" h="226" extrusionOk="0">
                    <a:moveTo>
                      <a:pt x="268" y="1"/>
                    </a:moveTo>
                    <a:cubicBezTo>
                      <a:pt x="214" y="1"/>
                      <a:pt x="155" y="4"/>
                      <a:pt x="92" y="11"/>
                    </a:cubicBezTo>
                    <a:cubicBezTo>
                      <a:pt x="54" y="11"/>
                      <a:pt x="28" y="53"/>
                      <a:pt x="12" y="91"/>
                    </a:cubicBezTo>
                    <a:cubicBezTo>
                      <a:pt x="1" y="152"/>
                      <a:pt x="54" y="202"/>
                      <a:pt x="105" y="202"/>
                    </a:cubicBezTo>
                    <a:cubicBezTo>
                      <a:pt x="110" y="202"/>
                      <a:pt x="116" y="202"/>
                      <a:pt x="121" y="200"/>
                    </a:cubicBezTo>
                    <a:cubicBezTo>
                      <a:pt x="187" y="186"/>
                      <a:pt x="280" y="172"/>
                      <a:pt x="393" y="172"/>
                    </a:cubicBezTo>
                    <a:cubicBezTo>
                      <a:pt x="506" y="172"/>
                      <a:pt x="640" y="186"/>
                      <a:pt x="788" y="226"/>
                    </a:cubicBezTo>
                    <a:cubicBezTo>
                      <a:pt x="766" y="121"/>
                      <a:pt x="595" y="1"/>
                      <a:pt x="268" y="1"/>
                    </a:cubicBezTo>
                    <a:close/>
                  </a:path>
                </a:pathLst>
              </a:custGeom>
              <a:solidFill>
                <a:srgbClr val="A1054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8" name="Google Shape;3298;p28"/>
              <p:cNvSpPr/>
              <p:nvPr/>
            </p:nvSpPr>
            <p:spPr>
              <a:xfrm>
                <a:off x="5262738" y="1022959"/>
                <a:ext cx="63053" cy="19739"/>
              </a:xfrm>
              <a:custGeom>
                <a:avLst/>
                <a:gdLst/>
                <a:ahLst/>
                <a:cxnLst/>
                <a:rect l="l" t="t" r="r" b="b"/>
                <a:pathLst>
                  <a:path w="789" h="247" extrusionOk="0">
                    <a:moveTo>
                      <a:pt x="241" y="1"/>
                    </a:moveTo>
                    <a:cubicBezTo>
                      <a:pt x="170" y="1"/>
                      <a:pt x="90" y="8"/>
                      <a:pt x="0" y="23"/>
                    </a:cubicBezTo>
                    <a:cubicBezTo>
                      <a:pt x="94" y="209"/>
                      <a:pt x="286" y="246"/>
                      <a:pt x="502" y="246"/>
                    </a:cubicBezTo>
                    <a:cubicBezTo>
                      <a:pt x="595" y="246"/>
                      <a:pt x="692" y="240"/>
                      <a:pt x="788" y="235"/>
                    </a:cubicBezTo>
                    <a:cubicBezTo>
                      <a:pt x="788" y="235"/>
                      <a:pt x="662" y="1"/>
                      <a:pt x="24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9" name="Google Shape;3299;p28"/>
              <p:cNvSpPr/>
              <p:nvPr/>
            </p:nvSpPr>
            <p:spPr>
              <a:xfrm>
                <a:off x="5275524" y="1023439"/>
                <a:ext cx="35402" cy="19579"/>
              </a:xfrm>
              <a:custGeom>
                <a:avLst/>
                <a:gdLst/>
                <a:ahLst/>
                <a:cxnLst/>
                <a:rect l="l" t="t" r="r" b="b"/>
                <a:pathLst>
                  <a:path w="443" h="245" extrusionOk="0">
                    <a:moveTo>
                      <a:pt x="108" y="1"/>
                    </a:moveTo>
                    <a:cubicBezTo>
                      <a:pt x="82" y="1"/>
                      <a:pt x="55" y="2"/>
                      <a:pt x="26" y="5"/>
                    </a:cubicBezTo>
                    <a:cubicBezTo>
                      <a:pt x="13" y="30"/>
                      <a:pt x="1" y="69"/>
                      <a:pt x="1" y="123"/>
                    </a:cubicBezTo>
                    <a:lnTo>
                      <a:pt x="1" y="178"/>
                    </a:lnTo>
                    <a:cubicBezTo>
                      <a:pt x="122" y="245"/>
                      <a:pt x="254" y="245"/>
                      <a:pt x="414" y="245"/>
                    </a:cubicBezTo>
                    <a:cubicBezTo>
                      <a:pt x="427" y="203"/>
                      <a:pt x="443" y="165"/>
                      <a:pt x="443" y="123"/>
                    </a:cubicBezTo>
                    <a:lnTo>
                      <a:pt x="443" y="69"/>
                    </a:lnTo>
                    <a:cubicBezTo>
                      <a:pt x="361" y="36"/>
                      <a:pt x="254" y="1"/>
                      <a:pt x="108" y="1"/>
                    </a:cubicBezTo>
                    <a:close/>
                  </a:path>
                </a:pathLst>
              </a:custGeom>
              <a:solidFill>
                <a:srgbClr val="A1054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0" name="Google Shape;3300;p28"/>
              <p:cNvSpPr/>
              <p:nvPr/>
            </p:nvSpPr>
            <p:spPr>
              <a:xfrm>
                <a:off x="5262738" y="988596"/>
                <a:ext cx="61934" cy="18061"/>
              </a:xfrm>
              <a:custGeom>
                <a:avLst/>
                <a:gdLst/>
                <a:ahLst/>
                <a:cxnLst/>
                <a:rect l="l" t="t" r="r" b="b"/>
                <a:pathLst>
                  <a:path w="775" h="226" extrusionOk="0">
                    <a:moveTo>
                      <a:pt x="507" y="1"/>
                    </a:moveTo>
                    <a:cubicBezTo>
                      <a:pt x="180" y="1"/>
                      <a:pt x="11" y="121"/>
                      <a:pt x="0" y="226"/>
                    </a:cubicBezTo>
                    <a:cubicBezTo>
                      <a:pt x="141" y="186"/>
                      <a:pt x="275" y="172"/>
                      <a:pt x="388" y="172"/>
                    </a:cubicBezTo>
                    <a:cubicBezTo>
                      <a:pt x="502" y="172"/>
                      <a:pt x="595" y="186"/>
                      <a:pt x="654" y="200"/>
                    </a:cubicBezTo>
                    <a:cubicBezTo>
                      <a:pt x="661" y="202"/>
                      <a:pt x="667" y="202"/>
                      <a:pt x="673" y="202"/>
                    </a:cubicBezTo>
                    <a:cubicBezTo>
                      <a:pt x="731" y="202"/>
                      <a:pt x="774" y="152"/>
                      <a:pt x="763" y="91"/>
                    </a:cubicBezTo>
                    <a:cubicBezTo>
                      <a:pt x="763" y="53"/>
                      <a:pt x="721" y="11"/>
                      <a:pt x="683" y="11"/>
                    </a:cubicBezTo>
                    <a:cubicBezTo>
                      <a:pt x="620" y="4"/>
                      <a:pt x="561" y="1"/>
                      <a:pt x="507" y="1"/>
                    </a:cubicBezTo>
                    <a:close/>
                  </a:path>
                </a:pathLst>
              </a:custGeom>
              <a:solidFill>
                <a:srgbClr val="A1054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1" name="Google Shape;3301;p28"/>
              <p:cNvSpPr/>
              <p:nvPr/>
            </p:nvSpPr>
            <p:spPr>
              <a:xfrm>
                <a:off x="5603970" y="1278523"/>
                <a:ext cx="130421" cy="463187"/>
              </a:xfrm>
              <a:custGeom>
                <a:avLst/>
                <a:gdLst/>
                <a:ahLst/>
                <a:cxnLst/>
                <a:rect l="l" t="t" r="r" b="b"/>
                <a:pathLst>
                  <a:path w="1632" h="5796" extrusionOk="0">
                    <a:moveTo>
                      <a:pt x="1" y="0"/>
                    </a:moveTo>
                    <a:lnTo>
                      <a:pt x="1" y="5728"/>
                    </a:lnTo>
                    <a:lnTo>
                      <a:pt x="203" y="5795"/>
                    </a:lnTo>
                    <a:lnTo>
                      <a:pt x="1631" y="5420"/>
                    </a:lnTo>
                    <a:lnTo>
                      <a:pt x="1631" y="2579"/>
                    </a:lnTo>
                    <a:cubicBezTo>
                      <a:pt x="1631" y="1682"/>
                      <a:pt x="1189" y="830"/>
                      <a:pt x="443" y="308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2" name="Google Shape;3302;p28"/>
              <p:cNvSpPr/>
              <p:nvPr/>
            </p:nvSpPr>
            <p:spPr>
              <a:xfrm>
                <a:off x="5251950" y="1042938"/>
                <a:ext cx="181647" cy="190837"/>
              </a:xfrm>
              <a:custGeom>
                <a:avLst/>
                <a:gdLst/>
                <a:ahLst/>
                <a:cxnLst/>
                <a:rect l="l" t="t" r="r" b="b"/>
                <a:pathLst>
                  <a:path w="2273" h="2388" extrusionOk="0">
                    <a:moveTo>
                      <a:pt x="2272" y="1"/>
                    </a:moveTo>
                    <a:cubicBezTo>
                      <a:pt x="2230" y="174"/>
                      <a:pt x="2045" y="773"/>
                      <a:pt x="1138" y="786"/>
                    </a:cubicBezTo>
                    <a:cubicBezTo>
                      <a:pt x="215" y="773"/>
                      <a:pt x="30" y="174"/>
                      <a:pt x="1" y="1"/>
                    </a:cubicBezTo>
                    <a:lnTo>
                      <a:pt x="1" y="1"/>
                    </a:lnTo>
                    <a:cubicBezTo>
                      <a:pt x="42" y="946"/>
                      <a:pt x="257" y="2202"/>
                      <a:pt x="1138" y="2387"/>
                    </a:cubicBezTo>
                    <a:cubicBezTo>
                      <a:pt x="2003" y="2202"/>
                      <a:pt x="2230" y="946"/>
                      <a:pt x="2272" y="1"/>
                    </a:cubicBezTo>
                    <a:close/>
                  </a:path>
                </a:pathLst>
              </a:custGeom>
              <a:solidFill>
                <a:srgbClr val="2841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3" name="Google Shape;3303;p28"/>
              <p:cNvSpPr/>
              <p:nvPr/>
            </p:nvSpPr>
            <p:spPr>
              <a:xfrm>
                <a:off x="5342892" y="1042938"/>
                <a:ext cx="90704" cy="190837"/>
              </a:xfrm>
              <a:custGeom>
                <a:avLst/>
                <a:gdLst/>
                <a:ahLst/>
                <a:cxnLst/>
                <a:rect l="l" t="t" r="r" b="b"/>
                <a:pathLst>
                  <a:path w="1135" h="2388" extrusionOk="0">
                    <a:moveTo>
                      <a:pt x="1134" y="1"/>
                    </a:moveTo>
                    <a:cubicBezTo>
                      <a:pt x="1134" y="1"/>
                      <a:pt x="1041" y="747"/>
                      <a:pt x="561" y="1253"/>
                    </a:cubicBezTo>
                    <a:cubicBezTo>
                      <a:pt x="64" y="1763"/>
                      <a:pt x="0" y="2189"/>
                      <a:pt x="0" y="2387"/>
                    </a:cubicBezTo>
                    <a:cubicBezTo>
                      <a:pt x="865" y="2202"/>
                      <a:pt x="1092" y="946"/>
                      <a:pt x="113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4" name="Google Shape;3304;p28"/>
              <p:cNvSpPr/>
              <p:nvPr/>
            </p:nvSpPr>
            <p:spPr>
              <a:xfrm>
                <a:off x="5251950" y="1042938"/>
                <a:ext cx="91023" cy="190837"/>
              </a:xfrm>
              <a:custGeom>
                <a:avLst/>
                <a:gdLst/>
                <a:ahLst/>
                <a:cxnLst/>
                <a:rect l="l" t="t" r="r" b="b"/>
                <a:pathLst>
                  <a:path w="1139" h="2388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42" y="946"/>
                      <a:pt x="257" y="2202"/>
                      <a:pt x="1138" y="2387"/>
                    </a:cubicBezTo>
                    <a:cubicBezTo>
                      <a:pt x="1138" y="2189"/>
                      <a:pt x="1058" y="1763"/>
                      <a:pt x="577" y="1253"/>
                    </a:cubicBezTo>
                    <a:cubicBezTo>
                      <a:pt x="81" y="747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522C6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5" name="Google Shape;3305;p28"/>
              <p:cNvSpPr/>
              <p:nvPr/>
            </p:nvSpPr>
            <p:spPr>
              <a:xfrm>
                <a:off x="5176431" y="1164486"/>
                <a:ext cx="332926" cy="221844"/>
              </a:xfrm>
              <a:custGeom>
                <a:avLst/>
                <a:gdLst/>
                <a:ahLst/>
                <a:cxnLst/>
                <a:rect l="l" t="t" r="r" b="b"/>
                <a:pathLst>
                  <a:path w="4166" h="2776" extrusionOk="0">
                    <a:moveTo>
                      <a:pt x="1039" y="0"/>
                    </a:moveTo>
                    <a:cubicBezTo>
                      <a:pt x="832" y="0"/>
                      <a:pt x="102" y="40"/>
                      <a:pt x="1" y="601"/>
                    </a:cubicBezTo>
                    <a:cubicBezTo>
                      <a:pt x="1426" y="2430"/>
                      <a:pt x="2003" y="2737"/>
                      <a:pt x="2083" y="2776"/>
                    </a:cubicBezTo>
                    <a:cubicBezTo>
                      <a:pt x="2147" y="2737"/>
                      <a:pt x="2737" y="2430"/>
                      <a:pt x="4165" y="601"/>
                    </a:cubicBezTo>
                    <a:cubicBezTo>
                      <a:pt x="4061" y="40"/>
                      <a:pt x="3331" y="0"/>
                      <a:pt x="3124" y="0"/>
                    </a:cubicBezTo>
                    <a:cubicBezTo>
                      <a:pt x="3090" y="0"/>
                      <a:pt x="3070" y="1"/>
                      <a:pt x="3070" y="1"/>
                    </a:cubicBezTo>
                    <a:lnTo>
                      <a:pt x="3070" y="322"/>
                    </a:lnTo>
                    <a:lnTo>
                      <a:pt x="3365" y="322"/>
                    </a:lnTo>
                    <a:lnTo>
                      <a:pt x="2083" y="1856"/>
                    </a:lnTo>
                    <a:lnTo>
                      <a:pt x="802" y="322"/>
                    </a:lnTo>
                    <a:lnTo>
                      <a:pt x="1093" y="322"/>
                    </a:lnTo>
                    <a:lnTo>
                      <a:pt x="1093" y="1"/>
                    </a:lnTo>
                    <a:cubicBezTo>
                      <a:pt x="1093" y="1"/>
                      <a:pt x="1073" y="0"/>
                      <a:pt x="1039" y="0"/>
                    </a:cubicBezTo>
                    <a:close/>
                  </a:path>
                </a:pathLst>
              </a:custGeom>
              <a:solidFill>
                <a:srgbClr val="FF247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6" name="Google Shape;3306;p28"/>
              <p:cNvSpPr/>
              <p:nvPr/>
            </p:nvSpPr>
            <p:spPr>
              <a:xfrm>
                <a:off x="5342892" y="1205962"/>
                <a:ext cx="137853" cy="140970"/>
              </a:xfrm>
              <a:custGeom>
                <a:avLst/>
                <a:gdLst/>
                <a:ahLst/>
                <a:cxnLst/>
                <a:rect l="l" t="t" r="r" b="b"/>
                <a:pathLst>
                  <a:path w="1725" h="1764" extrusionOk="0">
                    <a:moveTo>
                      <a:pt x="1501" y="1"/>
                    </a:moveTo>
                    <a:cubicBezTo>
                      <a:pt x="1498" y="1"/>
                      <a:pt x="1496" y="1"/>
                      <a:pt x="1493" y="1"/>
                    </a:cubicBezTo>
                    <a:cubicBezTo>
                      <a:pt x="1227" y="56"/>
                      <a:pt x="0" y="1763"/>
                      <a:pt x="0" y="1763"/>
                    </a:cubicBezTo>
                    <a:cubicBezTo>
                      <a:pt x="0" y="1763"/>
                      <a:pt x="1725" y="1"/>
                      <a:pt x="1501" y="1"/>
                    </a:cubicBezTo>
                    <a:close/>
                  </a:path>
                </a:pathLst>
              </a:custGeom>
              <a:solidFill>
                <a:srgbClr val="4B032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7" name="Google Shape;3307;p28"/>
              <p:cNvSpPr/>
              <p:nvPr/>
            </p:nvSpPr>
            <p:spPr>
              <a:xfrm>
                <a:off x="5203761" y="1205962"/>
                <a:ext cx="139212" cy="140970"/>
              </a:xfrm>
              <a:custGeom>
                <a:avLst/>
                <a:gdLst/>
                <a:ahLst/>
                <a:cxnLst/>
                <a:rect l="l" t="t" r="r" b="b"/>
                <a:pathLst>
                  <a:path w="1742" h="1764" extrusionOk="0">
                    <a:moveTo>
                      <a:pt x="224" y="1"/>
                    </a:moveTo>
                    <a:cubicBezTo>
                      <a:pt x="0" y="1"/>
                      <a:pt x="1741" y="1763"/>
                      <a:pt x="1741" y="1763"/>
                    </a:cubicBezTo>
                    <a:cubicBezTo>
                      <a:pt x="1741" y="1763"/>
                      <a:pt x="511" y="56"/>
                      <a:pt x="232" y="1"/>
                    </a:cubicBezTo>
                    <a:cubicBezTo>
                      <a:pt x="229" y="1"/>
                      <a:pt x="227" y="1"/>
                      <a:pt x="224" y="1"/>
                    </a:cubicBezTo>
                    <a:close/>
                  </a:path>
                </a:pathLst>
              </a:custGeom>
              <a:solidFill>
                <a:srgbClr val="4B032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8" name="Google Shape;3308;p28"/>
              <p:cNvSpPr/>
              <p:nvPr/>
            </p:nvSpPr>
            <p:spPr>
              <a:xfrm>
                <a:off x="5507994" y="1236009"/>
                <a:ext cx="226399" cy="431941"/>
              </a:xfrm>
              <a:custGeom>
                <a:avLst/>
                <a:gdLst/>
                <a:ahLst/>
                <a:cxnLst/>
                <a:rect l="l" t="t" r="r" b="b"/>
                <a:pathLst>
                  <a:path w="2833" h="5405" extrusionOk="0">
                    <a:moveTo>
                      <a:pt x="430" y="0"/>
                    </a:moveTo>
                    <a:cubicBezTo>
                      <a:pt x="350" y="106"/>
                      <a:pt x="0" y="628"/>
                      <a:pt x="375" y="1041"/>
                    </a:cubicBezTo>
                    <a:cubicBezTo>
                      <a:pt x="788" y="1493"/>
                      <a:pt x="2272" y="2188"/>
                      <a:pt x="2272" y="2951"/>
                    </a:cubicBezTo>
                    <a:cubicBezTo>
                      <a:pt x="2272" y="3697"/>
                      <a:pt x="2284" y="4924"/>
                      <a:pt x="2284" y="4924"/>
                    </a:cubicBezTo>
                    <a:lnTo>
                      <a:pt x="2832" y="5405"/>
                    </a:lnTo>
                    <a:lnTo>
                      <a:pt x="2832" y="3111"/>
                    </a:lnTo>
                    <a:cubicBezTo>
                      <a:pt x="2832" y="2214"/>
                      <a:pt x="2390" y="1362"/>
                      <a:pt x="1644" y="840"/>
                    </a:cubicBezTo>
                    <a:lnTo>
                      <a:pt x="430" y="0"/>
                    </a:lnTo>
                    <a:close/>
                  </a:path>
                </a:pathLst>
              </a:custGeom>
              <a:solidFill>
                <a:srgbClr val="A1054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9" name="Google Shape;3309;p28"/>
              <p:cNvSpPr/>
              <p:nvPr/>
            </p:nvSpPr>
            <p:spPr>
              <a:xfrm>
                <a:off x="4951153" y="1236009"/>
                <a:ext cx="226399" cy="431941"/>
              </a:xfrm>
              <a:custGeom>
                <a:avLst/>
                <a:gdLst/>
                <a:ahLst/>
                <a:cxnLst/>
                <a:rect l="l" t="t" r="r" b="b"/>
                <a:pathLst>
                  <a:path w="2833" h="5405" extrusionOk="0">
                    <a:moveTo>
                      <a:pt x="2403" y="0"/>
                    </a:moveTo>
                    <a:lnTo>
                      <a:pt x="1176" y="840"/>
                    </a:lnTo>
                    <a:cubicBezTo>
                      <a:pt x="443" y="1362"/>
                      <a:pt x="1" y="2214"/>
                      <a:pt x="1" y="3111"/>
                    </a:cubicBezTo>
                    <a:lnTo>
                      <a:pt x="1" y="5405"/>
                    </a:lnTo>
                    <a:lnTo>
                      <a:pt x="548" y="4924"/>
                    </a:lnTo>
                    <a:cubicBezTo>
                      <a:pt x="548" y="4924"/>
                      <a:pt x="561" y="3697"/>
                      <a:pt x="561" y="2951"/>
                    </a:cubicBezTo>
                    <a:cubicBezTo>
                      <a:pt x="561" y="2188"/>
                      <a:pt x="2045" y="1493"/>
                      <a:pt x="2458" y="1041"/>
                    </a:cubicBezTo>
                    <a:cubicBezTo>
                      <a:pt x="2833" y="628"/>
                      <a:pt x="2483" y="106"/>
                      <a:pt x="2403" y="0"/>
                    </a:cubicBezTo>
                    <a:close/>
                  </a:path>
                </a:pathLst>
              </a:custGeom>
              <a:solidFill>
                <a:srgbClr val="A1054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0" name="Google Shape;3310;p28"/>
              <p:cNvSpPr/>
              <p:nvPr/>
            </p:nvSpPr>
            <p:spPr>
              <a:xfrm>
                <a:off x="5080454" y="1539841"/>
                <a:ext cx="523603" cy="299921"/>
              </a:xfrm>
              <a:custGeom>
                <a:avLst/>
                <a:gdLst/>
                <a:ahLst/>
                <a:cxnLst/>
                <a:rect l="l" t="t" r="r" b="b"/>
                <a:pathLst>
                  <a:path w="6552" h="3753" extrusionOk="0">
                    <a:moveTo>
                      <a:pt x="2509" y="1"/>
                    </a:moveTo>
                    <a:lnTo>
                      <a:pt x="359" y="456"/>
                    </a:lnTo>
                    <a:lnTo>
                      <a:pt x="0" y="2391"/>
                    </a:lnTo>
                    <a:lnTo>
                      <a:pt x="0" y="3752"/>
                    </a:lnTo>
                    <a:cubicBezTo>
                      <a:pt x="0" y="3752"/>
                      <a:pt x="519" y="3057"/>
                      <a:pt x="865" y="2458"/>
                    </a:cubicBezTo>
                    <a:cubicBezTo>
                      <a:pt x="1202" y="1856"/>
                      <a:pt x="1227" y="1295"/>
                      <a:pt x="1227" y="1295"/>
                    </a:cubicBezTo>
                    <a:lnTo>
                      <a:pt x="1586" y="1164"/>
                    </a:lnTo>
                    <a:cubicBezTo>
                      <a:pt x="1948" y="1029"/>
                      <a:pt x="2269" y="481"/>
                      <a:pt x="2269" y="481"/>
                    </a:cubicBezTo>
                    <a:lnTo>
                      <a:pt x="4284" y="481"/>
                    </a:lnTo>
                    <a:cubicBezTo>
                      <a:pt x="4284" y="481"/>
                      <a:pt x="4617" y="1029"/>
                      <a:pt x="4966" y="1164"/>
                    </a:cubicBezTo>
                    <a:lnTo>
                      <a:pt x="5325" y="1295"/>
                    </a:lnTo>
                    <a:cubicBezTo>
                      <a:pt x="5325" y="1295"/>
                      <a:pt x="5350" y="1856"/>
                      <a:pt x="5700" y="2458"/>
                    </a:cubicBezTo>
                    <a:cubicBezTo>
                      <a:pt x="6033" y="3057"/>
                      <a:pt x="6552" y="3752"/>
                      <a:pt x="6552" y="3752"/>
                    </a:cubicBezTo>
                    <a:lnTo>
                      <a:pt x="6552" y="2391"/>
                    </a:lnTo>
                    <a:lnTo>
                      <a:pt x="6193" y="456"/>
                    </a:lnTo>
                    <a:lnTo>
                      <a:pt x="4043" y="1"/>
                    </a:lnTo>
                    <a:lnTo>
                      <a:pt x="3284" y="94"/>
                    </a:lnTo>
                    <a:lnTo>
                      <a:pt x="2509" y="1"/>
                    </a:lnTo>
                    <a:close/>
                  </a:path>
                </a:pathLst>
              </a:custGeom>
              <a:solidFill>
                <a:srgbClr val="A1054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1" name="Google Shape;3311;p28"/>
              <p:cNvSpPr/>
              <p:nvPr/>
            </p:nvSpPr>
            <p:spPr>
              <a:xfrm>
                <a:off x="5218945" y="1440828"/>
                <a:ext cx="65131" cy="14864"/>
              </a:xfrm>
              <a:custGeom>
                <a:avLst/>
                <a:gdLst/>
                <a:ahLst/>
                <a:cxnLst/>
                <a:rect l="l" t="t" r="r" b="b"/>
                <a:pathLst>
                  <a:path w="815" h="186" extrusionOk="0">
                    <a:moveTo>
                      <a:pt x="93" y="0"/>
                    </a:moveTo>
                    <a:cubicBezTo>
                      <a:pt x="42" y="0"/>
                      <a:pt x="1" y="51"/>
                      <a:pt x="1" y="93"/>
                    </a:cubicBezTo>
                    <a:cubicBezTo>
                      <a:pt x="1" y="147"/>
                      <a:pt x="42" y="186"/>
                      <a:pt x="93" y="186"/>
                    </a:cubicBezTo>
                    <a:lnTo>
                      <a:pt x="734" y="186"/>
                    </a:lnTo>
                    <a:cubicBezTo>
                      <a:pt x="776" y="186"/>
                      <a:pt x="814" y="147"/>
                      <a:pt x="814" y="93"/>
                    </a:cubicBezTo>
                    <a:cubicBezTo>
                      <a:pt x="814" y="51"/>
                      <a:pt x="776" y="0"/>
                      <a:pt x="734" y="0"/>
                    </a:cubicBezTo>
                    <a:close/>
                  </a:path>
                </a:pathLst>
              </a:custGeom>
              <a:solidFill>
                <a:srgbClr val="A1054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2" name="Google Shape;3312;p28"/>
              <p:cNvSpPr/>
              <p:nvPr/>
            </p:nvSpPr>
            <p:spPr>
              <a:xfrm>
                <a:off x="5171077" y="1475830"/>
                <a:ext cx="343395" cy="84310"/>
              </a:xfrm>
              <a:custGeom>
                <a:avLst/>
                <a:gdLst/>
                <a:ahLst/>
                <a:cxnLst/>
                <a:rect l="l" t="t" r="r" b="b"/>
                <a:pathLst>
                  <a:path w="4297" h="1055" extrusionOk="0">
                    <a:moveTo>
                      <a:pt x="1" y="1"/>
                    </a:moveTo>
                    <a:lnTo>
                      <a:pt x="1" y="1055"/>
                    </a:lnTo>
                    <a:lnTo>
                      <a:pt x="4296" y="1055"/>
                    </a:lnTo>
                    <a:lnTo>
                      <a:pt x="4296" y="1"/>
                    </a:lnTo>
                    <a:close/>
                  </a:path>
                </a:pathLst>
              </a:custGeom>
              <a:solidFill>
                <a:srgbClr val="2841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3" name="Google Shape;3313;p28"/>
              <p:cNvSpPr/>
              <p:nvPr/>
            </p:nvSpPr>
            <p:spPr>
              <a:xfrm>
                <a:off x="5184902" y="1487658"/>
                <a:ext cx="126026" cy="25653"/>
              </a:xfrm>
              <a:custGeom>
                <a:avLst/>
                <a:gdLst/>
                <a:ahLst/>
                <a:cxnLst/>
                <a:rect l="l" t="t" r="r" b="b"/>
                <a:pathLst>
                  <a:path w="1577" h="321" extrusionOk="0">
                    <a:moveTo>
                      <a:pt x="161" y="0"/>
                    </a:moveTo>
                    <a:cubicBezTo>
                      <a:pt x="81" y="0"/>
                      <a:pt x="0" y="68"/>
                      <a:pt x="0" y="161"/>
                    </a:cubicBezTo>
                    <a:cubicBezTo>
                      <a:pt x="0" y="253"/>
                      <a:pt x="81" y="321"/>
                      <a:pt x="161" y="321"/>
                    </a:cubicBezTo>
                    <a:lnTo>
                      <a:pt x="1416" y="321"/>
                    </a:lnTo>
                    <a:cubicBezTo>
                      <a:pt x="1509" y="321"/>
                      <a:pt x="1577" y="253"/>
                      <a:pt x="1577" y="161"/>
                    </a:cubicBezTo>
                    <a:cubicBezTo>
                      <a:pt x="1577" y="68"/>
                      <a:pt x="1509" y="0"/>
                      <a:pt x="141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4" name="Google Shape;3314;p28"/>
              <p:cNvSpPr/>
              <p:nvPr/>
            </p:nvSpPr>
            <p:spPr>
              <a:xfrm>
                <a:off x="5423765" y="1455612"/>
                <a:ext cx="19260" cy="30048"/>
              </a:xfrm>
              <a:custGeom>
                <a:avLst/>
                <a:gdLst/>
                <a:ahLst/>
                <a:cxnLst/>
                <a:rect l="l" t="t" r="r" b="b"/>
                <a:pathLst>
                  <a:path w="241" h="376" extrusionOk="0">
                    <a:moveTo>
                      <a:pt x="0" y="1"/>
                    </a:moveTo>
                    <a:lnTo>
                      <a:pt x="0" y="376"/>
                    </a:lnTo>
                    <a:lnTo>
                      <a:pt x="241" y="376"/>
                    </a:lnTo>
                    <a:lnTo>
                      <a:pt x="241" y="1"/>
                    </a:lnTo>
                    <a:close/>
                  </a:path>
                </a:pathLst>
              </a:custGeom>
              <a:solidFill>
                <a:srgbClr val="4B032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5" name="Google Shape;3315;p28"/>
              <p:cNvSpPr/>
              <p:nvPr/>
            </p:nvSpPr>
            <p:spPr>
              <a:xfrm>
                <a:off x="5242520" y="1455612"/>
                <a:ext cx="19260" cy="30048"/>
              </a:xfrm>
              <a:custGeom>
                <a:avLst/>
                <a:gdLst/>
                <a:ahLst/>
                <a:cxnLst/>
                <a:rect l="l" t="t" r="r" b="b"/>
                <a:pathLst>
                  <a:path w="241" h="376" extrusionOk="0">
                    <a:moveTo>
                      <a:pt x="0" y="1"/>
                    </a:moveTo>
                    <a:lnTo>
                      <a:pt x="0" y="376"/>
                    </a:lnTo>
                    <a:lnTo>
                      <a:pt x="241" y="376"/>
                    </a:lnTo>
                    <a:lnTo>
                      <a:pt x="241" y="1"/>
                    </a:lnTo>
                    <a:close/>
                  </a:path>
                </a:pathLst>
              </a:custGeom>
              <a:solidFill>
                <a:srgbClr val="4B032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6" name="Google Shape;3316;p28"/>
              <p:cNvSpPr/>
              <p:nvPr/>
            </p:nvSpPr>
            <p:spPr>
              <a:xfrm>
                <a:off x="5400430" y="1440828"/>
                <a:ext cx="65131" cy="14864"/>
              </a:xfrm>
              <a:custGeom>
                <a:avLst/>
                <a:gdLst/>
                <a:ahLst/>
                <a:cxnLst/>
                <a:rect l="l" t="t" r="r" b="b"/>
                <a:pathLst>
                  <a:path w="815" h="186" extrusionOk="0">
                    <a:moveTo>
                      <a:pt x="94" y="0"/>
                    </a:moveTo>
                    <a:cubicBezTo>
                      <a:pt x="39" y="0"/>
                      <a:pt x="1" y="51"/>
                      <a:pt x="1" y="93"/>
                    </a:cubicBezTo>
                    <a:cubicBezTo>
                      <a:pt x="1" y="147"/>
                      <a:pt x="39" y="186"/>
                      <a:pt x="94" y="186"/>
                    </a:cubicBezTo>
                    <a:lnTo>
                      <a:pt x="722" y="186"/>
                    </a:lnTo>
                    <a:cubicBezTo>
                      <a:pt x="773" y="186"/>
                      <a:pt x="815" y="147"/>
                      <a:pt x="815" y="93"/>
                    </a:cubicBezTo>
                    <a:cubicBezTo>
                      <a:pt x="815" y="51"/>
                      <a:pt x="773" y="0"/>
                      <a:pt x="722" y="0"/>
                    </a:cubicBezTo>
                    <a:close/>
                  </a:path>
                </a:pathLst>
              </a:custGeom>
              <a:solidFill>
                <a:srgbClr val="A1054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7" name="Google Shape;3317;p28"/>
              <p:cNvSpPr/>
              <p:nvPr/>
            </p:nvSpPr>
            <p:spPr>
              <a:xfrm>
                <a:off x="5373579" y="1487658"/>
                <a:ext cx="126026" cy="25653"/>
              </a:xfrm>
              <a:custGeom>
                <a:avLst/>
                <a:gdLst/>
                <a:ahLst/>
                <a:cxnLst/>
                <a:rect l="l" t="t" r="r" b="b"/>
                <a:pathLst>
                  <a:path w="1577" h="321" extrusionOk="0">
                    <a:moveTo>
                      <a:pt x="161" y="0"/>
                    </a:moveTo>
                    <a:cubicBezTo>
                      <a:pt x="81" y="0"/>
                      <a:pt x="1" y="68"/>
                      <a:pt x="1" y="161"/>
                    </a:cubicBezTo>
                    <a:cubicBezTo>
                      <a:pt x="1" y="253"/>
                      <a:pt x="81" y="321"/>
                      <a:pt x="161" y="321"/>
                    </a:cubicBezTo>
                    <a:lnTo>
                      <a:pt x="1416" y="321"/>
                    </a:lnTo>
                    <a:cubicBezTo>
                      <a:pt x="1509" y="321"/>
                      <a:pt x="1577" y="253"/>
                      <a:pt x="1577" y="161"/>
                    </a:cubicBezTo>
                    <a:cubicBezTo>
                      <a:pt x="1577" y="68"/>
                      <a:pt x="1509" y="0"/>
                      <a:pt x="141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8" name="Google Shape;3318;p28"/>
              <p:cNvSpPr/>
              <p:nvPr/>
            </p:nvSpPr>
            <p:spPr>
              <a:xfrm>
                <a:off x="5138072" y="1430120"/>
                <a:ext cx="93980" cy="76798"/>
              </a:xfrm>
              <a:custGeom>
                <a:avLst/>
                <a:gdLst/>
                <a:ahLst/>
                <a:cxnLst/>
                <a:rect l="l" t="t" r="r" b="b"/>
                <a:pathLst>
                  <a:path w="1176" h="961" extrusionOk="0">
                    <a:moveTo>
                      <a:pt x="1110" y="1"/>
                    </a:moveTo>
                    <a:cubicBezTo>
                      <a:pt x="985" y="1"/>
                      <a:pt x="707" y="266"/>
                      <a:pt x="586" y="307"/>
                    </a:cubicBezTo>
                    <a:cubicBezTo>
                      <a:pt x="439" y="374"/>
                      <a:pt x="0" y="961"/>
                      <a:pt x="0" y="961"/>
                    </a:cubicBezTo>
                    <a:lnTo>
                      <a:pt x="692" y="826"/>
                    </a:lnTo>
                    <a:cubicBezTo>
                      <a:pt x="692" y="826"/>
                      <a:pt x="1160" y="413"/>
                      <a:pt x="1173" y="105"/>
                    </a:cubicBezTo>
                    <a:cubicBezTo>
                      <a:pt x="1176" y="30"/>
                      <a:pt x="1151" y="1"/>
                      <a:pt x="1110" y="1"/>
                    </a:cubicBezTo>
                    <a:close/>
                  </a:path>
                </a:pathLst>
              </a:custGeom>
              <a:solidFill>
                <a:srgbClr val="00C0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9" name="Google Shape;3319;p28"/>
              <p:cNvSpPr/>
              <p:nvPr/>
            </p:nvSpPr>
            <p:spPr>
              <a:xfrm>
                <a:off x="5080454" y="1567811"/>
                <a:ext cx="26692" cy="86308"/>
              </a:xfrm>
              <a:custGeom>
                <a:avLst/>
                <a:gdLst/>
                <a:ahLst/>
                <a:cxnLst/>
                <a:rect l="l" t="t" r="r" b="b"/>
                <a:pathLst>
                  <a:path w="334" h="1080" extrusionOk="0">
                    <a:moveTo>
                      <a:pt x="0" y="0"/>
                    </a:moveTo>
                    <a:lnTo>
                      <a:pt x="0" y="907"/>
                    </a:lnTo>
                    <a:cubicBezTo>
                      <a:pt x="52" y="974"/>
                      <a:pt x="106" y="1025"/>
                      <a:pt x="173" y="1080"/>
                    </a:cubicBezTo>
                    <a:lnTo>
                      <a:pt x="334" y="224"/>
                    </a:lnTo>
                    <a:cubicBezTo>
                      <a:pt x="241" y="144"/>
                      <a:pt x="132" y="80"/>
                      <a:pt x="0" y="0"/>
                    </a:cubicBezTo>
                    <a:close/>
                  </a:path>
                </a:pathLst>
              </a:custGeom>
              <a:solidFill>
                <a:srgbClr val="B60C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0" name="Google Shape;3320;p28"/>
              <p:cNvSpPr/>
              <p:nvPr/>
            </p:nvSpPr>
            <p:spPr>
              <a:xfrm>
                <a:off x="5058957" y="1563416"/>
                <a:ext cx="21577" cy="76878"/>
              </a:xfrm>
              <a:custGeom>
                <a:avLst/>
                <a:gdLst/>
                <a:ahLst/>
                <a:cxnLst/>
                <a:rect l="l" t="t" r="r" b="b"/>
                <a:pathLst>
                  <a:path w="270" h="962" extrusionOk="0">
                    <a:moveTo>
                      <a:pt x="148" y="1"/>
                    </a:moveTo>
                    <a:lnTo>
                      <a:pt x="148" y="1"/>
                    </a:lnTo>
                    <a:cubicBezTo>
                      <a:pt x="0" y="321"/>
                      <a:pt x="55" y="680"/>
                      <a:pt x="269" y="962"/>
                    </a:cubicBezTo>
                    <a:lnTo>
                      <a:pt x="269" y="55"/>
                    </a:lnTo>
                    <a:cubicBezTo>
                      <a:pt x="228" y="39"/>
                      <a:pt x="189" y="13"/>
                      <a:pt x="148" y="1"/>
                    </a:cubicBezTo>
                    <a:close/>
                  </a:path>
                </a:pathLst>
              </a:custGeom>
              <a:solidFill>
                <a:srgbClr val="B63C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1" name="Google Shape;3321;p28"/>
              <p:cNvSpPr/>
              <p:nvPr/>
            </p:nvSpPr>
            <p:spPr>
              <a:xfrm>
                <a:off x="5094279" y="1585712"/>
                <a:ext cx="69446" cy="88626"/>
              </a:xfrm>
              <a:custGeom>
                <a:avLst/>
                <a:gdLst/>
                <a:ahLst/>
                <a:cxnLst/>
                <a:rect l="l" t="t" r="r" b="b"/>
                <a:pathLst>
                  <a:path w="869" h="1109" extrusionOk="0">
                    <a:moveTo>
                      <a:pt x="161" y="0"/>
                    </a:moveTo>
                    <a:lnTo>
                      <a:pt x="0" y="856"/>
                    </a:lnTo>
                    <a:cubicBezTo>
                      <a:pt x="173" y="990"/>
                      <a:pt x="401" y="1083"/>
                      <a:pt x="667" y="1109"/>
                    </a:cubicBezTo>
                    <a:cubicBezTo>
                      <a:pt x="667" y="1109"/>
                      <a:pt x="869" y="548"/>
                      <a:pt x="161" y="0"/>
                    </a:cubicBezTo>
                    <a:close/>
                  </a:path>
                </a:pathLst>
              </a:custGeom>
              <a:solidFill>
                <a:srgbClr val="A1054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2" name="Google Shape;3322;p28"/>
              <p:cNvSpPr/>
              <p:nvPr/>
            </p:nvSpPr>
            <p:spPr>
              <a:xfrm>
                <a:off x="5062234" y="1470236"/>
                <a:ext cx="226159" cy="192355"/>
              </a:xfrm>
              <a:custGeom>
                <a:avLst/>
                <a:gdLst/>
                <a:ahLst/>
                <a:cxnLst/>
                <a:rect l="l" t="t" r="r" b="b"/>
                <a:pathLst>
                  <a:path w="2830" h="2407" extrusionOk="0">
                    <a:moveTo>
                      <a:pt x="2089" y="0"/>
                    </a:moveTo>
                    <a:cubicBezTo>
                      <a:pt x="1729" y="0"/>
                      <a:pt x="1296" y="35"/>
                      <a:pt x="1029" y="193"/>
                    </a:cubicBezTo>
                    <a:cubicBezTo>
                      <a:pt x="709" y="379"/>
                      <a:pt x="27" y="1247"/>
                      <a:pt x="27" y="1247"/>
                    </a:cubicBezTo>
                    <a:cubicBezTo>
                      <a:pt x="1" y="2086"/>
                      <a:pt x="549" y="2406"/>
                      <a:pt x="549" y="2406"/>
                    </a:cubicBezTo>
                    <a:lnTo>
                      <a:pt x="1173" y="1753"/>
                    </a:lnTo>
                    <a:lnTo>
                      <a:pt x="1414" y="1782"/>
                    </a:lnTo>
                    <a:cubicBezTo>
                      <a:pt x="1449" y="1784"/>
                      <a:pt x="1481" y="1785"/>
                      <a:pt x="1511" y="1785"/>
                    </a:cubicBezTo>
                    <a:cubicBezTo>
                      <a:pt x="1871" y="1785"/>
                      <a:pt x="1891" y="1648"/>
                      <a:pt x="2003" y="1500"/>
                    </a:cubicBezTo>
                    <a:cubicBezTo>
                      <a:pt x="2215" y="1461"/>
                      <a:pt x="2215" y="1125"/>
                      <a:pt x="2215" y="1125"/>
                    </a:cubicBezTo>
                    <a:cubicBezTo>
                      <a:pt x="2215" y="1125"/>
                      <a:pt x="2442" y="1086"/>
                      <a:pt x="2471" y="965"/>
                    </a:cubicBezTo>
                    <a:cubicBezTo>
                      <a:pt x="2484" y="833"/>
                      <a:pt x="2564" y="699"/>
                      <a:pt x="1708" y="699"/>
                    </a:cubicBezTo>
                    <a:cubicBezTo>
                      <a:pt x="1696" y="551"/>
                      <a:pt x="1776" y="433"/>
                      <a:pt x="1962" y="420"/>
                    </a:cubicBezTo>
                    <a:cubicBezTo>
                      <a:pt x="2151" y="404"/>
                      <a:pt x="2509" y="420"/>
                      <a:pt x="2670" y="353"/>
                    </a:cubicBezTo>
                    <a:cubicBezTo>
                      <a:pt x="2830" y="273"/>
                      <a:pt x="2682" y="33"/>
                      <a:pt x="2295" y="4"/>
                    </a:cubicBezTo>
                    <a:cubicBezTo>
                      <a:pt x="2230" y="2"/>
                      <a:pt x="2161" y="0"/>
                      <a:pt x="2089" y="0"/>
                    </a:cubicBezTo>
                    <a:close/>
                  </a:path>
                </a:pathLst>
              </a:custGeom>
              <a:solidFill>
                <a:srgbClr val="00C0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3" name="Google Shape;3323;p28"/>
              <p:cNvSpPr/>
              <p:nvPr/>
            </p:nvSpPr>
            <p:spPr>
              <a:xfrm>
                <a:off x="4950115" y="1563416"/>
                <a:ext cx="197470" cy="288253"/>
              </a:xfrm>
              <a:custGeom>
                <a:avLst/>
                <a:gdLst/>
                <a:ahLst/>
                <a:cxnLst/>
                <a:rect l="l" t="t" r="r" b="b"/>
                <a:pathLst>
                  <a:path w="2471" h="3607" extrusionOk="0">
                    <a:moveTo>
                      <a:pt x="1510" y="1"/>
                    </a:moveTo>
                    <a:lnTo>
                      <a:pt x="1" y="1308"/>
                    </a:lnTo>
                    <a:lnTo>
                      <a:pt x="1" y="2336"/>
                    </a:lnTo>
                    <a:cubicBezTo>
                      <a:pt x="1" y="3321"/>
                      <a:pt x="356" y="3606"/>
                      <a:pt x="738" y="3606"/>
                    </a:cubicBezTo>
                    <a:cubicBezTo>
                      <a:pt x="755" y="3606"/>
                      <a:pt x="772" y="3606"/>
                      <a:pt x="789" y="3605"/>
                    </a:cubicBezTo>
                    <a:cubicBezTo>
                      <a:pt x="1202" y="3579"/>
                      <a:pt x="1497" y="2951"/>
                      <a:pt x="2471" y="1388"/>
                    </a:cubicBezTo>
                    <a:cubicBezTo>
                      <a:pt x="1295" y="1067"/>
                      <a:pt x="1510" y="1"/>
                      <a:pt x="151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4" name="Google Shape;3324;p28"/>
              <p:cNvSpPr/>
              <p:nvPr/>
            </p:nvSpPr>
            <p:spPr>
              <a:xfrm>
                <a:off x="5206159" y="1470476"/>
                <a:ext cx="82233" cy="33404"/>
              </a:xfrm>
              <a:custGeom>
                <a:avLst/>
                <a:gdLst/>
                <a:ahLst/>
                <a:cxnLst/>
                <a:rect l="l" t="t" r="r" b="b"/>
                <a:pathLst>
                  <a:path w="1029" h="418" extrusionOk="0">
                    <a:moveTo>
                      <a:pt x="253" y="1"/>
                    </a:moveTo>
                    <a:cubicBezTo>
                      <a:pt x="173" y="68"/>
                      <a:pt x="0" y="283"/>
                      <a:pt x="308" y="417"/>
                    </a:cubicBezTo>
                    <a:cubicBezTo>
                      <a:pt x="494" y="401"/>
                      <a:pt x="750" y="401"/>
                      <a:pt x="869" y="350"/>
                    </a:cubicBezTo>
                    <a:cubicBezTo>
                      <a:pt x="1029" y="270"/>
                      <a:pt x="881" y="30"/>
                      <a:pt x="494" y="1"/>
                    </a:cubicBezTo>
                    <a:close/>
                  </a:path>
                </a:pathLst>
              </a:custGeom>
              <a:solidFill>
                <a:srgbClr val="00C0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5" name="Google Shape;3325;p28"/>
              <p:cNvSpPr/>
              <p:nvPr/>
            </p:nvSpPr>
            <p:spPr>
              <a:xfrm>
                <a:off x="4953471" y="1778943"/>
                <a:ext cx="97097" cy="72723"/>
              </a:xfrm>
              <a:custGeom>
                <a:avLst/>
                <a:gdLst/>
                <a:ahLst/>
                <a:cxnLst/>
                <a:rect l="l" t="t" r="r" b="b"/>
                <a:pathLst>
                  <a:path w="1215" h="910" extrusionOk="0">
                    <a:moveTo>
                      <a:pt x="372" y="1"/>
                    </a:moveTo>
                    <a:cubicBezTo>
                      <a:pt x="241" y="1"/>
                      <a:pt x="106" y="27"/>
                      <a:pt x="0" y="81"/>
                    </a:cubicBezTo>
                    <a:cubicBezTo>
                      <a:pt x="88" y="708"/>
                      <a:pt x="377" y="910"/>
                      <a:pt x="689" y="910"/>
                    </a:cubicBezTo>
                    <a:cubicBezTo>
                      <a:pt x="708" y="910"/>
                      <a:pt x="727" y="909"/>
                      <a:pt x="747" y="908"/>
                    </a:cubicBezTo>
                    <a:cubicBezTo>
                      <a:pt x="907" y="895"/>
                      <a:pt x="1042" y="802"/>
                      <a:pt x="1215" y="587"/>
                    </a:cubicBezTo>
                    <a:cubicBezTo>
                      <a:pt x="1080" y="254"/>
                      <a:pt x="760" y="1"/>
                      <a:pt x="372" y="1"/>
                    </a:cubicBezTo>
                    <a:close/>
                  </a:path>
                </a:pathLst>
              </a:custGeom>
              <a:solidFill>
                <a:srgbClr val="FF247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6" name="Google Shape;3326;p28"/>
              <p:cNvSpPr/>
              <p:nvPr/>
            </p:nvSpPr>
            <p:spPr>
              <a:xfrm>
                <a:off x="5452693" y="1430120"/>
                <a:ext cx="93740" cy="76798"/>
              </a:xfrm>
              <a:custGeom>
                <a:avLst/>
                <a:gdLst/>
                <a:ahLst/>
                <a:cxnLst/>
                <a:rect l="l" t="t" r="r" b="b"/>
                <a:pathLst>
                  <a:path w="1173" h="961" extrusionOk="0">
                    <a:moveTo>
                      <a:pt x="69" y="1"/>
                    </a:moveTo>
                    <a:cubicBezTo>
                      <a:pt x="27" y="1"/>
                      <a:pt x="0" y="30"/>
                      <a:pt x="0" y="105"/>
                    </a:cubicBezTo>
                    <a:cubicBezTo>
                      <a:pt x="13" y="413"/>
                      <a:pt x="481" y="826"/>
                      <a:pt x="481" y="826"/>
                    </a:cubicBezTo>
                    <a:lnTo>
                      <a:pt x="1173" y="961"/>
                    </a:lnTo>
                    <a:cubicBezTo>
                      <a:pt x="1173" y="961"/>
                      <a:pt x="734" y="374"/>
                      <a:pt x="587" y="307"/>
                    </a:cubicBezTo>
                    <a:cubicBezTo>
                      <a:pt x="466" y="266"/>
                      <a:pt x="196" y="1"/>
                      <a:pt x="69" y="1"/>
                    </a:cubicBezTo>
                    <a:close/>
                  </a:path>
                </a:pathLst>
              </a:custGeom>
              <a:solidFill>
                <a:srgbClr val="00C0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7" name="Google Shape;3327;p28"/>
              <p:cNvSpPr/>
              <p:nvPr/>
            </p:nvSpPr>
            <p:spPr>
              <a:xfrm>
                <a:off x="5577359" y="1567811"/>
                <a:ext cx="26692" cy="86308"/>
              </a:xfrm>
              <a:custGeom>
                <a:avLst/>
                <a:gdLst/>
                <a:ahLst/>
                <a:cxnLst/>
                <a:rect l="l" t="t" r="r" b="b"/>
                <a:pathLst>
                  <a:path w="334" h="1080" extrusionOk="0">
                    <a:moveTo>
                      <a:pt x="334" y="0"/>
                    </a:moveTo>
                    <a:cubicBezTo>
                      <a:pt x="202" y="80"/>
                      <a:pt x="93" y="144"/>
                      <a:pt x="1" y="224"/>
                    </a:cubicBezTo>
                    <a:lnTo>
                      <a:pt x="161" y="1080"/>
                    </a:lnTo>
                    <a:cubicBezTo>
                      <a:pt x="228" y="1025"/>
                      <a:pt x="295" y="974"/>
                      <a:pt x="334" y="907"/>
                    </a:cubicBezTo>
                    <a:lnTo>
                      <a:pt x="334" y="0"/>
                    </a:lnTo>
                    <a:close/>
                  </a:path>
                </a:pathLst>
              </a:custGeom>
              <a:solidFill>
                <a:srgbClr val="B60C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8" name="Google Shape;3328;p28"/>
              <p:cNvSpPr/>
              <p:nvPr/>
            </p:nvSpPr>
            <p:spPr>
              <a:xfrm>
                <a:off x="5603970" y="1563416"/>
                <a:ext cx="21577" cy="76878"/>
              </a:xfrm>
              <a:custGeom>
                <a:avLst/>
                <a:gdLst/>
                <a:ahLst/>
                <a:cxnLst/>
                <a:rect l="l" t="t" r="r" b="b"/>
                <a:pathLst>
                  <a:path w="270" h="962" extrusionOk="0">
                    <a:moveTo>
                      <a:pt x="135" y="1"/>
                    </a:moveTo>
                    <a:lnTo>
                      <a:pt x="135" y="1"/>
                    </a:lnTo>
                    <a:cubicBezTo>
                      <a:pt x="81" y="13"/>
                      <a:pt x="42" y="39"/>
                      <a:pt x="1" y="55"/>
                    </a:cubicBezTo>
                    <a:lnTo>
                      <a:pt x="1" y="962"/>
                    </a:lnTo>
                    <a:cubicBezTo>
                      <a:pt x="215" y="680"/>
                      <a:pt x="270" y="321"/>
                      <a:pt x="135" y="1"/>
                    </a:cubicBezTo>
                    <a:close/>
                  </a:path>
                </a:pathLst>
              </a:custGeom>
              <a:solidFill>
                <a:srgbClr val="B63C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9" name="Google Shape;3329;p28"/>
              <p:cNvSpPr/>
              <p:nvPr/>
            </p:nvSpPr>
            <p:spPr>
              <a:xfrm>
                <a:off x="5520780" y="1585712"/>
                <a:ext cx="69446" cy="88626"/>
              </a:xfrm>
              <a:custGeom>
                <a:avLst/>
                <a:gdLst/>
                <a:ahLst/>
                <a:cxnLst/>
                <a:rect l="l" t="t" r="r" b="b"/>
                <a:pathLst>
                  <a:path w="869" h="1109" extrusionOk="0">
                    <a:moveTo>
                      <a:pt x="709" y="0"/>
                    </a:moveTo>
                    <a:cubicBezTo>
                      <a:pt x="1" y="548"/>
                      <a:pt x="215" y="1109"/>
                      <a:pt x="215" y="1109"/>
                    </a:cubicBezTo>
                    <a:cubicBezTo>
                      <a:pt x="481" y="1083"/>
                      <a:pt x="696" y="990"/>
                      <a:pt x="869" y="856"/>
                    </a:cubicBezTo>
                    <a:lnTo>
                      <a:pt x="709" y="0"/>
                    </a:lnTo>
                    <a:close/>
                  </a:path>
                </a:pathLst>
              </a:custGeom>
              <a:solidFill>
                <a:srgbClr val="A1054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0" name="Google Shape;3330;p28"/>
              <p:cNvSpPr/>
              <p:nvPr/>
            </p:nvSpPr>
            <p:spPr>
              <a:xfrm>
                <a:off x="5396114" y="1470236"/>
                <a:ext cx="226159" cy="192355"/>
              </a:xfrm>
              <a:custGeom>
                <a:avLst/>
                <a:gdLst/>
                <a:ahLst/>
                <a:cxnLst/>
                <a:rect l="l" t="t" r="r" b="b"/>
                <a:pathLst>
                  <a:path w="2830" h="2407" extrusionOk="0">
                    <a:moveTo>
                      <a:pt x="747" y="0"/>
                    </a:moveTo>
                    <a:cubicBezTo>
                      <a:pt x="674" y="0"/>
                      <a:pt x="603" y="2"/>
                      <a:pt x="535" y="4"/>
                    </a:cubicBezTo>
                    <a:cubicBezTo>
                      <a:pt x="148" y="33"/>
                      <a:pt x="0" y="273"/>
                      <a:pt x="161" y="353"/>
                    </a:cubicBezTo>
                    <a:cubicBezTo>
                      <a:pt x="321" y="420"/>
                      <a:pt x="680" y="404"/>
                      <a:pt x="869" y="420"/>
                    </a:cubicBezTo>
                    <a:cubicBezTo>
                      <a:pt x="1054" y="433"/>
                      <a:pt x="1147" y="551"/>
                      <a:pt x="1134" y="699"/>
                    </a:cubicBezTo>
                    <a:cubicBezTo>
                      <a:pt x="279" y="699"/>
                      <a:pt x="346" y="833"/>
                      <a:pt x="375" y="965"/>
                    </a:cubicBezTo>
                    <a:cubicBezTo>
                      <a:pt x="388" y="1086"/>
                      <a:pt x="616" y="1125"/>
                      <a:pt x="616" y="1125"/>
                    </a:cubicBezTo>
                    <a:cubicBezTo>
                      <a:pt x="616" y="1125"/>
                      <a:pt x="628" y="1461"/>
                      <a:pt x="827" y="1500"/>
                    </a:cubicBezTo>
                    <a:cubicBezTo>
                      <a:pt x="951" y="1648"/>
                      <a:pt x="961" y="1785"/>
                      <a:pt x="1319" y="1785"/>
                    </a:cubicBezTo>
                    <a:cubicBezTo>
                      <a:pt x="1349" y="1785"/>
                      <a:pt x="1381" y="1784"/>
                      <a:pt x="1416" y="1782"/>
                    </a:cubicBezTo>
                    <a:lnTo>
                      <a:pt x="1657" y="1753"/>
                    </a:lnTo>
                    <a:lnTo>
                      <a:pt x="2281" y="2406"/>
                    </a:lnTo>
                    <a:cubicBezTo>
                      <a:pt x="2281" y="2406"/>
                      <a:pt x="2829" y="2086"/>
                      <a:pt x="2804" y="1247"/>
                    </a:cubicBezTo>
                    <a:cubicBezTo>
                      <a:pt x="2804" y="1247"/>
                      <a:pt x="2121" y="379"/>
                      <a:pt x="1801" y="193"/>
                    </a:cubicBezTo>
                    <a:cubicBezTo>
                      <a:pt x="1534" y="35"/>
                      <a:pt x="1112" y="0"/>
                      <a:pt x="747" y="0"/>
                    </a:cubicBezTo>
                    <a:close/>
                  </a:path>
                </a:pathLst>
              </a:custGeom>
              <a:solidFill>
                <a:srgbClr val="00C0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1" name="Google Shape;3331;p28"/>
              <p:cNvSpPr/>
              <p:nvPr/>
            </p:nvSpPr>
            <p:spPr>
              <a:xfrm>
                <a:off x="5537962" y="1563416"/>
                <a:ext cx="196431" cy="288253"/>
              </a:xfrm>
              <a:custGeom>
                <a:avLst/>
                <a:gdLst/>
                <a:ahLst/>
                <a:cxnLst/>
                <a:rect l="l" t="t" r="r" b="b"/>
                <a:pathLst>
                  <a:path w="2458" h="3607" extrusionOk="0">
                    <a:moveTo>
                      <a:pt x="961" y="1"/>
                    </a:moveTo>
                    <a:lnTo>
                      <a:pt x="961" y="1"/>
                    </a:lnTo>
                    <a:cubicBezTo>
                      <a:pt x="961" y="1"/>
                      <a:pt x="1163" y="1067"/>
                      <a:pt x="0" y="1388"/>
                    </a:cubicBezTo>
                    <a:cubicBezTo>
                      <a:pt x="974" y="2951"/>
                      <a:pt x="1256" y="3579"/>
                      <a:pt x="1669" y="3605"/>
                    </a:cubicBezTo>
                    <a:cubicBezTo>
                      <a:pt x="1686" y="3606"/>
                      <a:pt x="1703" y="3606"/>
                      <a:pt x="1720" y="3606"/>
                    </a:cubicBezTo>
                    <a:cubicBezTo>
                      <a:pt x="2102" y="3606"/>
                      <a:pt x="2457" y="3321"/>
                      <a:pt x="2457" y="2336"/>
                    </a:cubicBezTo>
                    <a:lnTo>
                      <a:pt x="2457" y="1308"/>
                    </a:lnTo>
                    <a:lnTo>
                      <a:pt x="96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2" name="Google Shape;3332;p28"/>
              <p:cNvSpPr/>
              <p:nvPr/>
            </p:nvSpPr>
            <p:spPr>
              <a:xfrm>
                <a:off x="5396114" y="1470476"/>
                <a:ext cx="82233" cy="33404"/>
              </a:xfrm>
              <a:custGeom>
                <a:avLst/>
                <a:gdLst/>
                <a:ahLst/>
                <a:cxnLst/>
                <a:rect l="l" t="t" r="r" b="b"/>
                <a:pathLst>
                  <a:path w="1029" h="418" extrusionOk="0">
                    <a:moveTo>
                      <a:pt x="535" y="1"/>
                    </a:moveTo>
                    <a:cubicBezTo>
                      <a:pt x="148" y="30"/>
                      <a:pt x="0" y="270"/>
                      <a:pt x="161" y="350"/>
                    </a:cubicBezTo>
                    <a:cubicBezTo>
                      <a:pt x="279" y="401"/>
                      <a:pt x="535" y="401"/>
                      <a:pt x="734" y="417"/>
                    </a:cubicBezTo>
                    <a:cubicBezTo>
                      <a:pt x="1029" y="283"/>
                      <a:pt x="856" y="68"/>
                      <a:pt x="776" y="1"/>
                    </a:cubicBezTo>
                    <a:close/>
                  </a:path>
                </a:pathLst>
              </a:custGeom>
              <a:solidFill>
                <a:srgbClr val="00C0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3" name="Google Shape;3333;p28"/>
              <p:cNvSpPr/>
              <p:nvPr/>
            </p:nvSpPr>
            <p:spPr>
              <a:xfrm>
                <a:off x="5633938" y="1778943"/>
                <a:ext cx="98136" cy="72723"/>
              </a:xfrm>
              <a:custGeom>
                <a:avLst/>
                <a:gdLst/>
                <a:ahLst/>
                <a:cxnLst/>
                <a:rect l="l" t="t" r="r" b="b"/>
                <a:pathLst>
                  <a:path w="1228" h="910" extrusionOk="0">
                    <a:moveTo>
                      <a:pt x="856" y="1"/>
                    </a:moveTo>
                    <a:cubicBezTo>
                      <a:pt x="468" y="1"/>
                      <a:pt x="135" y="254"/>
                      <a:pt x="1" y="587"/>
                    </a:cubicBezTo>
                    <a:cubicBezTo>
                      <a:pt x="174" y="802"/>
                      <a:pt x="308" y="895"/>
                      <a:pt x="468" y="908"/>
                    </a:cubicBezTo>
                    <a:cubicBezTo>
                      <a:pt x="488" y="909"/>
                      <a:pt x="507" y="910"/>
                      <a:pt x="526" y="910"/>
                    </a:cubicBezTo>
                    <a:cubicBezTo>
                      <a:pt x="838" y="910"/>
                      <a:pt x="1128" y="708"/>
                      <a:pt x="1227" y="81"/>
                    </a:cubicBezTo>
                    <a:cubicBezTo>
                      <a:pt x="1109" y="27"/>
                      <a:pt x="987" y="1"/>
                      <a:pt x="856" y="1"/>
                    </a:cubicBezTo>
                    <a:close/>
                  </a:path>
                </a:pathLst>
              </a:custGeom>
              <a:solidFill>
                <a:srgbClr val="FF247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4" name="Google Shape;3334;p28"/>
              <p:cNvSpPr/>
              <p:nvPr/>
            </p:nvSpPr>
            <p:spPr>
              <a:xfrm>
                <a:off x="5080454" y="1775667"/>
                <a:ext cx="146005" cy="177251"/>
              </a:xfrm>
              <a:custGeom>
                <a:avLst/>
                <a:gdLst/>
                <a:ahLst/>
                <a:cxnLst/>
                <a:rect l="l" t="t" r="r" b="b"/>
                <a:pathLst>
                  <a:path w="1827" h="2218" extrusionOk="0">
                    <a:moveTo>
                      <a:pt x="1826" y="0"/>
                    </a:moveTo>
                    <a:lnTo>
                      <a:pt x="0" y="1307"/>
                    </a:lnTo>
                    <a:lnTo>
                      <a:pt x="0" y="2217"/>
                    </a:lnTo>
                    <a:lnTo>
                      <a:pt x="1826" y="801"/>
                    </a:lnTo>
                    <a:lnTo>
                      <a:pt x="1826" y="0"/>
                    </a:lnTo>
                    <a:close/>
                  </a:path>
                </a:pathLst>
              </a:custGeom>
              <a:solidFill>
                <a:srgbClr val="A1054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5" name="Google Shape;3335;p28"/>
              <p:cNvSpPr/>
              <p:nvPr/>
            </p:nvSpPr>
            <p:spPr>
              <a:xfrm>
                <a:off x="5458048" y="1775667"/>
                <a:ext cx="146005" cy="177251"/>
              </a:xfrm>
              <a:custGeom>
                <a:avLst/>
                <a:gdLst/>
                <a:ahLst/>
                <a:cxnLst/>
                <a:rect l="l" t="t" r="r" b="b"/>
                <a:pathLst>
                  <a:path w="1827" h="2218" extrusionOk="0">
                    <a:moveTo>
                      <a:pt x="1" y="0"/>
                    </a:moveTo>
                    <a:lnTo>
                      <a:pt x="1" y="801"/>
                    </a:lnTo>
                    <a:lnTo>
                      <a:pt x="1827" y="2217"/>
                    </a:lnTo>
                    <a:lnTo>
                      <a:pt x="1827" y="1307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A1054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6" name="Google Shape;3336;p28"/>
              <p:cNvSpPr/>
              <p:nvPr/>
            </p:nvSpPr>
            <p:spPr>
              <a:xfrm>
                <a:off x="5271209" y="1618956"/>
                <a:ext cx="143128" cy="9590"/>
              </a:xfrm>
              <a:custGeom>
                <a:avLst/>
                <a:gdLst/>
                <a:ahLst/>
                <a:cxnLst/>
                <a:rect l="l" t="t" r="r" b="b"/>
                <a:pathLst>
                  <a:path w="1791" h="120" extrusionOk="0">
                    <a:moveTo>
                      <a:pt x="55" y="1"/>
                    </a:moveTo>
                    <a:cubicBezTo>
                      <a:pt x="29" y="1"/>
                      <a:pt x="0" y="26"/>
                      <a:pt x="0" y="52"/>
                    </a:cubicBezTo>
                    <a:cubicBezTo>
                      <a:pt x="0" y="94"/>
                      <a:pt x="29" y="119"/>
                      <a:pt x="55" y="119"/>
                    </a:cubicBezTo>
                    <a:lnTo>
                      <a:pt x="1724" y="119"/>
                    </a:lnTo>
                    <a:cubicBezTo>
                      <a:pt x="1762" y="119"/>
                      <a:pt x="1791" y="94"/>
                      <a:pt x="1791" y="52"/>
                    </a:cubicBezTo>
                    <a:cubicBezTo>
                      <a:pt x="1791" y="26"/>
                      <a:pt x="1762" y="1"/>
                      <a:pt x="1724" y="1"/>
                    </a:cubicBezTo>
                    <a:close/>
                  </a:path>
                </a:pathLst>
              </a:custGeom>
              <a:solidFill>
                <a:srgbClr val="A1054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7" name="Google Shape;3337;p28"/>
              <p:cNvSpPr/>
              <p:nvPr/>
            </p:nvSpPr>
            <p:spPr>
              <a:xfrm>
                <a:off x="5271209" y="1755449"/>
                <a:ext cx="143128" cy="9510"/>
              </a:xfrm>
              <a:custGeom>
                <a:avLst/>
                <a:gdLst/>
                <a:ahLst/>
                <a:cxnLst/>
                <a:rect l="l" t="t" r="r" b="b"/>
                <a:pathLst>
                  <a:path w="1791" h="119" extrusionOk="0">
                    <a:moveTo>
                      <a:pt x="55" y="0"/>
                    </a:moveTo>
                    <a:cubicBezTo>
                      <a:pt x="29" y="0"/>
                      <a:pt x="0" y="26"/>
                      <a:pt x="0" y="55"/>
                    </a:cubicBezTo>
                    <a:cubicBezTo>
                      <a:pt x="0" y="93"/>
                      <a:pt x="29" y="119"/>
                      <a:pt x="55" y="119"/>
                    </a:cubicBezTo>
                    <a:lnTo>
                      <a:pt x="1724" y="119"/>
                    </a:lnTo>
                    <a:cubicBezTo>
                      <a:pt x="1762" y="119"/>
                      <a:pt x="1791" y="93"/>
                      <a:pt x="1791" y="55"/>
                    </a:cubicBezTo>
                    <a:cubicBezTo>
                      <a:pt x="1791" y="26"/>
                      <a:pt x="1762" y="0"/>
                      <a:pt x="1724" y="0"/>
                    </a:cubicBezTo>
                    <a:close/>
                  </a:path>
                </a:pathLst>
              </a:custGeom>
              <a:solidFill>
                <a:srgbClr val="A1054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8" name="Google Shape;3338;p28"/>
              <p:cNvSpPr/>
              <p:nvPr/>
            </p:nvSpPr>
            <p:spPr>
              <a:xfrm>
                <a:off x="5271209" y="1891861"/>
                <a:ext cx="143128" cy="9830"/>
              </a:xfrm>
              <a:custGeom>
                <a:avLst/>
                <a:gdLst/>
                <a:ahLst/>
                <a:cxnLst/>
                <a:rect l="l" t="t" r="r" b="b"/>
                <a:pathLst>
                  <a:path w="1791" h="123" extrusionOk="0">
                    <a:moveTo>
                      <a:pt x="55" y="1"/>
                    </a:moveTo>
                    <a:cubicBezTo>
                      <a:pt x="29" y="1"/>
                      <a:pt x="0" y="30"/>
                      <a:pt x="0" y="68"/>
                    </a:cubicBezTo>
                    <a:cubicBezTo>
                      <a:pt x="0" y="94"/>
                      <a:pt x="29" y="122"/>
                      <a:pt x="55" y="122"/>
                    </a:cubicBezTo>
                    <a:lnTo>
                      <a:pt x="1724" y="122"/>
                    </a:lnTo>
                    <a:cubicBezTo>
                      <a:pt x="1762" y="122"/>
                      <a:pt x="1791" y="94"/>
                      <a:pt x="1791" y="68"/>
                    </a:cubicBezTo>
                    <a:cubicBezTo>
                      <a:pt x="1791" y="30"/>
                      <a:pt x="1762" y="1"/>
                      <a:pt x="1724" y="1"/>
                    </a:cubicBezTo>
                    <a:close/>
                  </a:path>
                </a:pathLst>
              </a:custGeom>
              <a:solidFill>
                <a:srgbClr val="A1054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9" name="Google Shape;3339;p28"/>
              <p:cNvSpPr/>
              <p:nvPr/>
            </p:nvSpPr>
            <p:spPr>
              <a:xfrm>
                <a:off x="5239163" y="858417"/>
                <a:ext cx="116596" cy="100133"/>
              </a:xfrm>
              <a:custGeom>
                <a:avLst/>
                <a:gdLst/>
                <a:ahLst/>
                <a:cxnLst/>
                <a:rect l="l" t="t" r="r" b="b"/>
                <a:pathLst>
                  <a:path w="1459" h="1253" extrusionOk="0">
                    <a:moveTo>
                      <a:pt x="1298" y="0"/>
                    </a:moveTo>
                    <a:cubicBezTo>
                      <a:pt x="1" y="0"/>
                      <a:pt x="177" y="1253"/>
                      <a:pt x="177" y="1253"/>
                    </a:cubicBezTo>
                    <a:lnTo>
                      <a:pt x="561" y="1240"/>
                    </a:lnTo>
                    <a:cubicBezTo>
                      <a:pt x="536" y="1092"/>
                      <a:pt x="363" y="93"/>
                      <a:pt x="1458" y="0"/>
                    </a:cubicBezTo>
                    <a:close/>
                  </a:path>
                </a:pathLst>
              </a:custGeom>
              <a:solidFill>
                <a:srgbClr val="A1054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0" name="Google Shape;3340;p28"/>
              <p:cNvSpPr/>
              <p:nvPr/>
            </p:nvSpPr>
            <p:spPr>
              <a:xfrm>
                <a:off x="5342892" y="1076981"/>
                <a:ext cx="42515" cy="42355"/>
              </a:xfrm>
              <a:custGeom>
                <a:avLst/>
                <a:gdLst/>
                <a:ahLst/>
                <a:cxnLst/>
                <a:rect l="l" t="t" r="r" b="b"/>
                <a:pathLst>
                  <a:path w="532" h="530" extrusionOk="0">
                    <a:moveTo>
                      <a:pt x="0" y="1"/>
                    </a:moveTo>
                    <a:lnTo>
                      <a:pt x="0" y="376"/>
                    </a:lnTo>
                    <a:cubicBezTo>
                      <a:pt x="0" y="376"/>
                      <a:pt x="124" y="529"/>
                      <a:pt x="407" y="529"/>
                    </a:cubicBezTo>
                    <a:cubicBezTo>
                      <a:pt x="445" y="529"/>
                      <a:pt x="487" y="526"/>
                      <a:pt x="532" y="520"/>
                    </a:cubicBezTo>
                    <a:cubicBezTo>
                      <a:pt x="493" y="148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122B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1" name="Google Shape;3341;p28"/>
              <p:cNvSpPr/>
              <p:nvPr/>
            </p:nvSpPr>
            <p:spPr>
              <a:xfrm>
                <a:off x="5299099" y="1076981"/>
                <a:ext cx="43873" cy="42355"/>
              </a:xfrm>
              <a:custGeom>
                <a:avLst/>
                <a:gdLst/>
                <a:ahLst/>
                <a:cxnLst/>
                <a:rect l="l" t="t" r="r" b="b"/>
                <a:pathLst>
                  <a:path w="549" h="530" extrusionOk="0">
                    <a:moveTo>
                      <a:pt x="548" y="1"/>
                    </a:moveTo>
                    <a:cubicBezTo>
                      <a:pt x="548" y="1"/>
                      <a:pt x="39" y="148"/>
                      <a:pt x="0" y="520"/>
                    </a:cubicBezTo>
                    <a:cubicBezTo>
                      <a:pt x="45" y="526"/>
                      <a:pt x="87" y="529"/>
                      <a:pt x="126" y="529"/>
                    </a:cubicBezTo>
                    <a:cubicBezTo>
                      <a:pt x="412" y="529"/>
                      <a:pt x="548" y="376"/>
                      <a:pt x="548" y="376"/>
                    </a:cubicBezTo>
                    <a:lnTo>
                      <a:pt x="548" y="1"/>
                    </a:lnTo>
                    <a:close/>
                  </a:path>
                </a:pathLst>
              </a:custGeom>
              <a:solidFill>
                <a:srgbClr val="122B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2" name="Google Shape;3342;p28"/>
              <p:cNvSpPr/>
              <p:nvPr/>
            </p:nvSpPr>
            <p:spPr>
              <a:xfrm>
                <a:off x="5335140" y="1053486"/>
                <a:ext cx="20618" cy="43793"/>
              </a:xfrm>
              <a:custGeom>
                <a:avLst/>
                <a:gdLst/>
                <a:ahLst/>
                <a:cxnLst/>
                <a:rect l="l" t="t" r="r" b="b"/>
                <a:pathLst>
                  <a:path w="258" h="548" extrusionOk="0">
                    <a:moveTo>
                      <a:pt x="1" y="0"/>
                    </a:moveTo>
                    <a:lnTo>
                      <a:pt x="30" y="548"/>
                    </a:lnTo>
                    <a:lnTo>
                      <a:pt x="257" y="269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00A1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3" name="Google Shape;3343;p28"/>
              <p:cNvSpPr/>
              <p:nvPr/>
            </p:nvSpPr>
            <p:spPr>
              <a:xfrm>
                <a:off x="5217906" y="946322"/>
                <a:ext cx="198509" cy="35003"/>
              </a:xfrm>
              <a:custGeom>
                <a:avLst/>
                <a:gdLst/>
                <a:ahLst/>
                <a:cxnLst/>
                <a:rect l="l" t="t" r="r" b="b"/>
                <a:pathLst>
                  <a:path w="2484" h="438" extrusionOk="0">
                    <a:moveTo>
                      <a:pt x="1630" y="1"/>
                    </a:moveTo>
                    <a:cubicBezTo>
                      <a:pt x="1125" y="1"/>
                      <a:pt x="614" y="80"/>
                      <a:pt x="443" y="153"/>
                    </a:cubicBezTo>
                    <a:cubicBezTo>
                      <a:pt x="183" y="258"/>
                      <a:pt x="0" y="435"/>
                      <a:pt x="385" y="435"/>
                    </a:cubicBezTo>
                    <a:cubicBezTo>
                      <a:pt x="399" y="435"/>
                      <a:pt x="412" y="435"/>
                      <a:pt x="427" y="435"/>
                    </a:cubicBezTo>
                    <a:cubicBezTo>
                      <a:pt x="869" y="435"/>
                      <a:pt x="1497" y="181"/>
                      <a:pt x="1497" y="181"/>
                    </a:cubicBezTo>
                    <a:lnTo>
                      <a:pt x="1497" y="181"/>
                    </a:lnTo>
                    <a:cubicBezTo>
                      <a:pt x="1497" y="181"/>
                      <a:pt x="1257" y="435"/>
                      <a:pt x="1455" y="435"/>
                    </a:cubicBezTo>
                    <a:cubicBezTo>
                      <a:pt x="1477" y="436"/>
                      <a:pt x="1499" y="437"/>
                      <a:pt x="1522" y="437"/>
                    </a:cubicBezTo>
                    <a:cubicBezTo>
                      <a:pt x="1944" y="437"/>
                      <a:pt x="2483" y="114"/>
                      <a:pt x="2483" y="114"/>
                    </a:cubicBezTo>
                    <a:cubicBezTo>
                      <a:pt x="2258" y="32"/>
                      <a:pt x="1945" y="1"/>
                      <a:pt x="1630" y="1"/>
                    </a:cubicBezTo>
                    <a:close/>
                  </a:path>
                </a:pathLst>
              </a:custGeom>
              <a:solidFill>
                <a:srgbClr val="2841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344" name="Google Shape;3344;p28"/>
          <p:cNvGrpSpPr/>
          <p:nvPr/>
        </p:nvGrpSpPr>
        <p:grpSpPr>
          <a:xfrm flipH="1">
            <a:off x="4366254" y="539492"/>
            <a:ext cx="205749" cy="1508819"/>
            <a:chOff x="425780" y="482769"/>
            <a:chExt cx="127819" cy="561525"/>
          </a:xfrm>
        </p:grpSpPr>
        <p:sp>
          <p:nvSpPr>
            <p:cNvPr id="3345" name="Google Shape;3345;p28"/>
            <p:cNvSpPr/>
            <p:nvPr/>
          </p:nvSpPr>
          <p:spPr>
            <a:xfrm>
              <a:off x="425780" y="482769"/>
              <a:ext cx="10474" cy="561525"/>
            </a:xfrm>
            <a:custGeom>
              <a:avLst/>
              <a:gdLst/>
              <a:ahLst/>
              <a:cxnLst/>
              <a:rect l="l" t="t" r="r" b="b"/>
              <a:pathLst>
                <a:path w="187" h="10025" extrusionOk="0">
                  <a:moveTo>
                    <a:pt x="1" y="0"/>
                  </a:moveTo>
                  <a:lnTo>
                    <a:pt x="1" y="10024"/>
                  </a:lnTo>
                  <a:lnTo>
                    <a:pt x="187" y="10024"/>
                  </a:lnTo>
                  <a:lnTo>
                    <a:pt x="187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6" name="Google Shape;3346;p28"/>
            <p:cNvSpPr/>
            <p:nvPr/>
          </p:nvSpPr>
          <p:spPr>
            <a:xfrm>
              <a:off x="445160" y="482769"/>
              <a:ext cx="10642" cy="561525"/>
            </a:xfrm>
            <a:custGeom>
              <a:avLst/>
              <a:gdLst/>
              <a:ahLst/>
              <a:cxnLst/>
              <a:rect l="l" t="t" r="r" b="b"/>
              <a:pathLst>
                <a:path w="190" h="10025" extrusionOk="0">
                  <a:moveTo>
                    <a:pt x="1" y="0"/>
                  </a:moveTo>
                  <a:lnTo>
                    <a:pt x="1" y="10024"/>
                  </a:lnTo>
                  <a:lnTo>
                    <a:pt x="190" y="10024"/>
                  </a:lnTo>
                  <a:lnTo>
                    <a:pt x="190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7" name="Google Shape;3347;p28"/>
            <p:cNvSpPr/>
            <p:nvPr/>
          </p:nvSpPr>
          <p:spPr>
            <a:xfrm>
              <a:off x="464708" y="482769"/>
              <a:ext cx="10474" cy="561525"/>
            </a:xfrm>
            <a:custGeom>
              <a:avLst/>
              <a:gdLst/>
              <a:ahLst/>
              <a:cxnLst/>
              <a:rect l="l" t="t" r="r" b="b"/>
              <a:pathLst>
                <a:path w="187" h="10025" extrusionOk="0">
                  <a:moveTo>
                    <a:pt x="1" y="0"/>
                  </a:moveTo>
                  <a:lnTo>
                    <a:pt x="1" y="10024"/>
                  </a:lnTo>
                  <a:lnTo>
                    <a:pt x="187" y="10024"/>
                  </a:lnTo>
                  <a:lnTo>
                    <a:pt x="187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8" name="Google Shape;3348;p28"/>
            <p:cNvSpPr/>
            <p:nvPr/>
          </p:nvSpPr>
          <p:spPr>
            <a:xfrm>
              <a:off x="484088" y="482769"/>
              <a:ext cx="10474" cy="561525"/>
            </a:xfrm>
            <a:custGeom>
              <a:avLst/>
              <a:gdLst/>
              <a:ahLst/>
              <a:cxnLst/>
              <a:rect l="l" t="t" r="r" b="b"/>
              <a:pathLst>
                <a:path w="187" h="10025" extrusionOk="0">
                  <a:moveTo>
                    <a:pt x="1" y="0"/>
                  </a:moveTo>
                  <a:lnTo>
                    <a:pt x="1" y="10024"/>
                  </a:lnTo>
                  <a:lnTo>
                    <a:pt x="187" y="10024"/>
                  </a:lnTo>
                  <a:lnTo>
                    <a:pt x="187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9" name="Google Shape;3349;p28"/>
            <p:cNvSpPr/>
            <p:nvPr/>
          </p:nvSpPr>
          <p:spPr>
            <a:xfrm>
              <a:off x="503468" y="482769"/>
              <a:ext cx="10642" cy="561525"/>
            </a:xfrm>
            <a:custGeom>
              <a:avLst/>
              <a:gdLst/>
              <a:ahLst/>
              <a:cxnLst/>
              <a:rect l="l" t="t" r="r" b="b"/>
              <a:pathLst>
                <a:path w="190" h="10025" extrusionOk="0">
                  <a:moveTo>
                    <a:pt x="1" y="0"/>
                  </a:moveTo>
                  <a:lnTo>
                    <a:pt x="1" y="10024"/>
                  </a:lnTo>
                  <a:lnTo>
                    <a:pt x="190" y="10024"/>
                  </a:lnTo>
                  <a:lnTo>
                    <a:pt x="190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0" name="Google Shape;3350;p28"/>
            <p:cNvSpPr/>
            <p:nvPr/>
          </p:nvSpPr>
          <p:spPr>
            <a:xfrm>
              <a:off x="523072" y="482769"/>
              <a:ext cx="11146" cy="561525"/>
            </a:xfrm>
            <a:custGeom>
              <a:avLst/>
              <a:gdLst/>
              <a:ahLst/>
              <a:cxnLst/>
              <a:rect l="l" t="t" r="r" b="b"/>
              <a:pathLst>
                <a:path w="199" h="10025" extrusionOk="0">
                  <a:moveTo>
                    <a:pt x="0" y="0"/>
                  </a:moveTo>
                  <a:lnTo>
                    <a:pt x="0" y="10024"/>
                  </a:lnTo>
                  <a:lnTo>
                    <a:pt x="199" y="10024"/>
                  </a:lnTo>
                  <a:lnTo>
                    <a:pt x="199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1" name="Google Shape;3351;p28"/>
            <p:cNvSpPr/>
            <p:nvPr/>
          </p:nvSpPr>
          <p:spPr>
            <a:xfrm>
              <a:off x="542452" y="482769"/>
              <a:ext cx="11146" cy="561525"/>
            </a:xfrm>
            <a:custGeom>
              <a:avLst/>
              <a:gdLst/>
              <a:ahLst/>
              <a:cxnLst/>
              <a:rect l="l" t="t" r="r" b="b"/>
              <a:pathLst>
                <a:path w="199" h="10025" extrusionOk="0">
                  <a:moveTo>
                    <a:pt x="0" y="0"/>
                  </a:moveTo>
                  <a:lnTo>
                    <a:pt x="0" y="10024"/>
                  </a:lnTo>
                  <a:lnTo>
                    <a:pt x="199" y="10024"/>
                  </a:lnTo>
                  <a:lnTo>
                    <a:pt x="199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52" name="Google Shape;3352;p28"/>
          <p:cNvGrpSpPr/>
          <p:nvPr/>
        </p:nvGrpSpPr>
        <p:grpSpPr>
          <a:xfrm>
            <a:off x="7460542" y="539504"/>
            <a:ext cx="1129918" cy="278457"/>
            <a:chOff x="713231" y="815211"/>
            <a:chExt cx="894914" cy="220542"/>
          </a:xfrm>
        </p:grpSpPr>
        <p:sp>
          <p:nvSpPr>
            <p:cNvPr id="3353" name="Google Shape;3353;p28"/>
            <p:cNvSpPr/>
            <p:nvPr/>
          </p:nvSpPr>
          <p:spPr>
            <a:xfrm>
              <a:off x="1387603" y="815211"/>
              <a:ext cx="220542" cy="220542"/>
            </a:xfrm>
            <a:custGeom>
              <a:avLst/>
              <a:gdLst/>
              <a:ahLst/>
              <a:cxnLst/>
              <a:rect l="l" t="t" r="r" b="b"/>
              <a:pathLst>
                <a:path w="1763" h="1763" extrusionOk="0">
                  <a:moveTo>
                    <a:pt x="481" y="0"/>
                  </a:moveTo>
                  <a:lnTo>
                    <a:pt x="1" y="481"/>
                  </a:lnTo>
                  <a:lnTo>
                    <a:pt x="401" y="881"/>
                  </a:lnTo>
                  <a:lnTo>
                    <a:pt x="1" y="1282"/>
                  </a:lnTo>
                  <a:lnTo>
                    <a:pt x="481" y="1762"/>
                  </a:lnTo>
                  <a:lnTo>
                    <a:pt x="882" y="1362"/>
                  </a:lnTo>
                  <a:lnTo>
                    <a:pt x="1295" y="1762"/>
                  </a:lnTo>
                  <a:lnTo>
                    <a:pt x="1763" y="1282"/>
                  </a:lnTo>
                  <a:lnTo>
                    <a:pt x="1362" y="881"/>
                  </a:lnTo>
                  <a:lnTo>
                    <a:pt x="1763" y="481"/>
                  </a:lnTo>
                  <a:lnTo>
                    <a:pt x="1295" y="0"/>
                  </a:lnTo>
                  <a:lnTo>
                    <a:pt x="882" y="401"/>
                  </a:lnTo>
                  <a:lnTo>
                    <a:pt x="481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4" name="Google Shape;3354;p28"/>
            <p:cNvSpPr/>
            <p:nvPr/>
          </p:nvSpPr>
          <p:spPr>
            <a:xfrm>
              <a:off x="713231" y="815211"/>
              <a:ext cx="222044" cy="220542"/>
            </a:xfrm>
            <a:custGeom>
              <a:avLst/>
              <a:gdLst/>
              <a:ahLst/>
              <a:cxnLst/>
              <a:rect l="l" t="t" r="r" b="b"/>
              <a:pathLst>
                <a:path w="1775" h="1763" extrusionOk="0">
                  <a:moveTo>
                    <a:pt x="481" y="0"/>
                  </a:moveTo>
                  <a:lnTo>
                    <a:pt x="0" y="481"/>
                  </a:lnTo>
                  <a:lnTo>
                    <a:pt x="413" y="881"/>
                  </a:lnTo>
                  <a:lnTo>
                    <a:pt x="0" y="1282"/>
                  </a:lnTo>
                  <a:lnTo>
                    <a:pt x="481" y="1762"/>
                  </a:lnTo>
                  <a:lnTo>
                    <a:pt x="881" y="1362"/>
                  </a:lnTo>
                  <a:lnTo>
                    <a:pt x="1294" y="1762"/>
                  </a:lnTo>
                  <a:lnTo>
                    <a:pt x="1775" y="1282"/>
                  </a:lnTo>
                  <a:lnTo>
                    <a:pt x="1362" y="881"/>
                  </a:lnTo>
                  <a:lnTo>
                    <a:pt x="1775" y="481"/>
                  </a:lnTo>
                  <a:lnTo>
                    <a:pt x="1294" y="0"/>
                  </a:lnTo>
                  <a:lnTo>
                    <a:pt x="881" y="401"/>
                  </a:lnTo>
                  <a:lnTo>
                    <a:pt x="481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5" name="Google Shape;3355;p28"/>
            <p:cNvSpPr/>
            <p:nvPr/>
          </p:nvSpPr>
          <p:spPr>
            <a:xfrm>
              <a:off x="1050229" y="815211"/>
              <a:ext cx="220542" cy="220542"/>
            </a:xfrm>
            <a:custGeom>
              <a:avLst/>
              <a:gdLst/>
              <a:ahLst/>
              <a:cxnLst/>
              <a:rect l="l" t="t" r="r" b="b"/>
              <a:pathLst>
                <a:path w="1763" h="1763" extrusionOk="0">
                  <a:moveTo>
                    <a:pt x="481" y="0"/>
                  </a:moveTo>
                  <a:lnTo>
                    <a:pt x="0" y="481"/>
                  </a:lnTo>
                  <a:lnTo>
                    <a:pt x="414" y="881"/>
                  </a:lnTo>
                  <a:lnTo>
                    <a:pt x="0" y="1282"/>
                  </a:lnTo>
                  <a:lnTo>
                    <a:pt x="481" y="1762"/>
                  </a:lnTo>
                  <a:lnTo>
                    <a:pt x="881" y="1362"/>
                  </a:lnTo>
                  <a:lnTo>
                    <a:pt x="1294" y="1762"/>
                  </a:lnTo>
                  <a:lnTo>
                    <a:pt x="1762" y="1282"/>
                  </a:lnTo>
                  <a:lnTo>
                    <a:pt x="1362" y="881"/>
                  </a:lnTo>
                  <a:lnTo>
                    <a:pt x="1762" y="481"/>
                  </a:lnTo>
                  <a:lnTo>
                    <a:pt x="1294" y="0"/>
                  </a:lnTo>
                  <a:lnTo>
                    <a:pt x="881" y="401"/>
                  </a:lnTo>
                  <a:lnTo>
                    <a:pt x="481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6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0" name="Google Shape;3230;p27"/>
          <p:cNvSpPr txBox="1">
            <a:spLocks noGrp="1"/>
          </p:cNvSpPr>
          <p:nvPr>
            <p:ph type="title"/>
          </p:nvPr>
        </p:nvSpPr>
        <p:spPr>
          <a:xfrm>
            <a:off x="821870" y="540074"/>
            <a:ext cx="692833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The 3 most common 2D perspectives</a:t>
            </a:r>
            <a:endParaRPr sz="2400" dirty="0">
              <a:solidFill>
                <a:schemeClr val="accent4"/>
              </a:solidFill>
            </a:endParaRPr>
          </a:p>
        </p:txBody>
      </p:sp>
      <p:grpSp>
        <p:nvGrpSpPr>
          <p:cNvPr id="3232" name="Google Shape;3232;p27"/>
          <p:cNvGrpSpPr/>
          <p:nvPr/>
        </p:nvGrpSpPr>
        <p:grpSpPr>
          <a:xfrm rot="5400000">
            <a:off x="7483242" y="825629"/>
            <a:ext cx="1129918" cy="278457"/>
            <a:chOff x="713231" y="815211"/>
            <a:chExt cx="894914" cy="220542"/>
          </a:xfrm>
        </p:grpSpPr>
        <p:sp>
          <p:nvSpPr>
            <p:cNvPr id="3233" name="Google Shape;3233;p27"/>
            <p:cNvSpPr/>
            <p:nvPr/>
          </p:nvSpPr>
          <p:spPr>
            <a:xfrm>
              <a:off x="1387603" y="815211"/>
              <a:ext cx="220542" cy="220542"/>
            </a:xfrm>
            <a:custGeom>
              <a:avLst/>
              <a:gdLst/>
              <a:ahLst/>
              <a:cxnLst/>
              <a:rect l="l" t="t" r="r" b="b"/>
              <a:pathLst>
                <a:path w="1763" h="1763" extrusionOk="0">
                  <a:moveTo>
                    <a:pt x="481" y="0"/>
                  </a:moveTo>
                  <a:lnTo>
                    <a:pt x="1" y="481"/>
                  </a:lnTo>
                  <a:lnTo>
                    <a:pt x="401" y="881"/>
                  </a:lnTo>
                  <a:lnTo>
                    <a:pt x="1" y="1282"/>
                  </a:lnTo>
                  <a:lnTo>
                    <a:pt x="481" y="1762"/>
                  </a:lnTo>
                  <a:lnTo>
                    <a:pt x="882" y="1362"/>
                  </a:lnTo>
                  <a:lnTo>
                    <a:pt x="1295" y="1762"/>
                  </a:lnTo>
                  <a:lnTo>
                    <a:pt x="1763" y="1282"/>
                  </a:lnTo>
                  <a:lnTo>
                    <a:pt x="1362" y="881"/>
                  </a:lnTo>
                  <a:lnTo>
                    <a:pt x="1763" y="481"/>
                  </a:lnTo>
                  <a:lnTo>
                    <a:pt x="1295" y="0"/>
                  </a:lnTo>
                  <a:lnTo>
                    <a:pt x="882" y="401"/>
                  </a:lnTo>
                  <a:lnTo>
                    <a:pt x="481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4" name="Google Shape;3234;p27"/>
            <p:cNvSpPr/>
            <p:nvPr/>
          </p:nvSpPr>
          <p:spPr>
            <a:xfrm>
              <a:off x="713231" y="815211"/>
              <a:ext cx="222044" cy="220542"/>
            </a:xfrm>
            <a:custGeom>
              <a:avLst/>
              <a:gdLst/>
              <a:ahLst/>
              <a:cxnLst/>
              <a:rect l="l" t="t" r="r" b="b"/>
              <a:pathLst>
                <a:path w="1775" h="1763" extrusionOk="0">
                  <a:moveTo>
                    <a:pt x="481" y="0"/>
                  </a:moveTo>
                  <a:lnTo>
                    <a:pt x="0" y="481"/>
                  </a:lnTo>
                  <a:lnTo>
                    <a:pt x="413" y="881"/>
                  </a:lnTo>
                  <a:lnTo>
                    <a:pt x="0" y="1282"/>
                  </a:lnTo>
                  <a:lnTo>
                    <a:pt x="481" y="1762"/>
                  </a:lnTo>
                  <a:lnTo>
                    <a:pt x="881" y="1362"/>
                  </a:lnTo>
                  <a:lnTo>
                    <a:pt x="1294" y="1762"/>
                  </a:lnTo>
                  <a:lnTo>
                    <a:pt x="1775" y="1282"/>
                  </a:lnTo>
                  <a:lnTo>
                    <a:pt x="1362" y="881"/>
                  </a:lnTo>
                  <a:lnTo>
                    <a:pt x="1775" y="481"/>
                  </a:lnTo>
                  <a:lnTo>
                    <a:pt x="1294" y="0"/>
                  </a:lnTo>
                  <a:lnTo>
                    <a:pt x="881" y="401"/>
                  </a:lnTo>
                  <a:lnTo>
                    <a:pt x="481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5" name="Google Shape;3235;p27"/>
            <p:cNvSpPr/>
            <p:nvPr/>
          </p:nvSpPr>
          <p:spPr>
            <a:xfrm>
              <a:off x="1050229" y="815211"/>
              <a:ext cx="220542" cy="220542"/>
            </a:xfrm>
            <a:custGeom>
              <a:avLst/>
              <a:gdLst/>
              <a:ahLst/>
              <a:cxnLst/>
              <a:rect l="l" t="t" r="r" b="b"/>
              <a:pathLst>
                <a:path w="1763" h="1763" extrusionOk="0">
                  <a:moveTo>
                    <a:pt x="481" y="0"/>
                  </a:moveTo>
                  <a:lnTo>
                    <a:pt x="0" y="481"/>
                  </a:lnTo>
                  <a:lnTo>
                    <a:pt x="414" y="881"/>
                  </a:lnTo>
                  <a:lnTo>
                    <a:pt x="0" y="1282"/>
                  </a:lnTo>
                  <a:lnTo>
                    <a:pt x="481" y="1762"/>
                  </a:lnTo>
                  <a:lnTo>
                    <a:pt x="881" y="1362"/>
                  </a:lnTo>
                  <a:lnTo>
                    <a:pt x="1294" y="1762"/>
                  </a:lnTo>
                  <a:lnTo>
                    <a:pt x="1762" y="1282"/>
                  </a:lnTo>
                  <a:lnTo>
                    <a:pt x="1362" y="881"/>
                  </a:lnTo>
                  <a:lnTo>
                    <a:pt x="1762" y="481"/>
                  </a:lnTo>
                  <a:lnTo>
                    <a:pt x="1294" y="0"/>
                  </a:lnTo>
                  <a:lnTo>
                    <a:pt x="881" y="401"/>
                  </a:lnTo>
                  <a:lnTo>
                    <a:pt x="481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6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1074;p49">
            <a:extLst>
              <a:ext uri="{FF2B5EF4-FFF2-40B4-BE49-F238E27FC236}">
                <a16:creationId xmlns:a16="http://schemas.microsoft.com/office/drawing/2014/main" id="{8E4AAFC5-4991-1A92-CD7D-F2892FD7AD52}"/>
              </a:ext>
            </a:extLst>
          </p:cNvPr>
          <p:cNvSpPr txBox="1">
            <a:spLocks noGrp="1"/>
          </p:cNvSpPr>
          <p:nvPr/>
        </p:nvSpPr>
        <p:spPr>
          <a:xfrm>
            <a:off x="388953" y="3170212"/>
            <a:ext cx="2400300" cy="9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Arimo SemiBold"/>
              <a:buNone/>
              <a:defRPr sz="2200" b="0" i="0" u="none" strike="noStrike" cap="none">
                <a:solidFill>
                  <a:schemeClr val="dk1"/>
                </a:solidFill>
                <a:latin typeface="Arimo SemiBold"/>
                <a:ea typeface="Arimo SemiBold"/>
                <a:cs typeface="Arimo SemiBold"/>
                <a:sym typeface="Arimo SemiBold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Arimo SemiBold"/>
              <a:buNone/>
              <a:defRPr sz="2400" b="0" i="0" u="none" strike="noStrike" cap="none">
                <a:solidFill>
                  <a:schemeClr val="accent5"/>
                </a:solidFill>
                <a:latin typeface="Arimo SemiBold"/>
                <a:ea typeface="Arimo SemiBold"/>
                <a:cs typeface="Arimo SemiBold"/>
                <a:sym typeface="Arimo SemiBold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Arimo SemiBold"/>
              <a:buNone/>
              <a:defRPr sz="2400" b="0" i="0" u="none" strike="noStrike" cap="none">
                <a:solidFill>
                  <a:schemeClr val="accent5"/>
                </a:solidFill>
                <a:latin typeface="Arimo SemiBold"/>
                <a:ea typeface="Arimo SemiBold"/>
                <a:cs typeface="Arimo SemiBold"/>
                <a:sym typeface="Arimo SemiBold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Arimo SemiBold"/>
              <a:buNone/>
              <a:defRPr sz="2400" b="0" i="0" u="none" strike="noStrike" cap="none">
                <a:solidFill>
                  <a:schemeClr val="accent5"/>
                </a:solidFill>
                <a:latin typeface="Arimo SemiBold"/>
                <a:ea typeface="Arimo SemiBold"/>
                <a:cs typeface="Arimo SemiBold"/>
                <a:sym typeface="Arimo SemiBold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Arimo SemiBold"/>
              <a:buNone/>
              <a:defRPr sz="2400" b="0" i="0" u="none" strike="noStrike" cap="none">
                <a:solidFill>
                  <a:schemeClr val="accent5"/>
                </a:solidFill>
                <a:latin typeface="Arimo SemiBold"/>
                <a:ea typeface="Arimo SemiBold"/>
                <a:cs typeface="Arimo SemiBold"/>
                <a:sym typeface="Arimo SemiBold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Arimo SemiBold"/>
              <a:buNone/>
              <a:defRPr sz="2400" b="0" i="0" u="none" strike="noStrike" cap="none">
                <a:solidFill>
                  <a:schemeClr val="accent5"/>
                </a:solidFill>
                <a:latin typeface="Arimo SemiBold"/>
                <a:ea typeface="Arimo SemiBold"/>
                <a:cs typeface="Arimo SemiBold"/>
                <a:sym typeface="Arimo SemiBold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Arimo SemiBold"/>
              <a:buNone/>
              <a:defRPr sz="2400" b="0" i="0" u="none" strike="noStrike" cap="none">
                <a:solidFill>
                  <a:schemeClr val="accent5"/>
                </a:solidFill>
                <a:latin typeface="Arimo SemiBold"/>
                <a:ea typeface="Arimo SemiBold"/>
                <a:cs typeface="Arimo SemiBold"/>
                <a:sym typeface="Arimo SemiBold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Arimo SemiBold"/>
              <a:buNone/>
              <a:defRPr sz="2400" b="0" i="0" u="none" strike="noStrike" cap="none">
                <a:solidFill>
                  <a:schemeClr val="accent5"/>
                </a:solidFill>
                <a:latin typeface="Arimo SemiBold"/>
                <a:ea typeface="Arimo SemiBold"/>
                <a:cs typeface="Arimo SemiBold"/>
                <a:sym typeface="Arimo SemiBold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Arimo SemiBold"/>
              <a:buNone/>
              <a:defRPr sz="2400" b="0" i="0" u="none" strike="noStrike" cap="none">
                <a:solidFill>
                  <a:schemeClr val="accent5"/>
                </a:solidFill>
                <a:latin typeface="Arimo SemiBold"/>
                <a:ea typeface="Arimo SemiBold"/>
                <a:cs typeface="Arimo SemiBold"/>
                <a:sym typeface="Arimo SemiBold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Side-on</a:t>
            </a:r>
            <a:endParaRPr/>
          </a:p>
        </p:txBody>
      </p:sp>
      <p:sp>
        <p:nvSpPr>
          <p:cNvPr id="3" name="Google Shape;1077;p49">
            <a:extLst>
              <a:ext uri="{FF2B5EF4-FFF2-40B4-BE49-F238E27FC236}">
                <a16:creationId xmlns:a16="http://schemas.microsoft.com/office/drawing/2014/main" id="{2B28537D-7758-720B-651B-7588D5B80887}"/>
              </a:ext>
            </a:extLst>
          </p:cNvPr>
          <p:cNvSpPr/>
          <p:nvPr/>
        </p:nvSpPr>
        <p:spPr>
          <a:xfrm>
            <a:off x="1056153" y="2038800"/>
            <a:ext cx="1065900" cy="10659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" name="Google Shape;1091;p49">
            <a:extLst>
              <a:ext uri="{FF2B5EF4-FFF2-40B4-BE49-F238E27FC236}">
                <a16:creationId xmlns:a16="http://schemas.microsoft.com/office/drawing/2014/main" id="{B730F1F5-97A0-32F1-5C84-55D72D60E5B1}"/>
              </a:ext>
            </a:extLst>
          </p:cNvPr>
          <p:cNvGrpSpPr/>
          <p:nvPr/>
        </p:nvGrpSpPr>
        <p:grpSpPr>
          <a:xfrm>
            <a:off x="1329447" y="2312095"/>
            <a:ext cx="519311" cy="519310"/>
            <a:chOff x="1190625" y="238150"/>
            <a:chExt cx="5219200" cy="5219175"/>
          </a:xfrm>
        </p:grpSpPr>
        <p:sp>
          <p:nvSpPr>
            <p:cNvPr id="5" name="Google Shape;1092;p49">
              <a:extLst>
                <a:ext uri="{FF2B5EF4-FFF2-40B4-BE49-F238E27FC236}">
                  <a16:creationId xmlns:a16="http://schemas.microsoft.com/office/drawing/2014/main" id="{ABE51639-96DF-3775-6379-E944528F9734}"/>
                </a:ext>
              </a:extLst>
            </p:cNvPr>
            <p:cNvSpPr/>
            <p:nvPr/>
          </p:nvSpPr>
          <p:spPr>
            <a:xfrm>
              <a:off x="2287450" y="4616525"/>
              <a:ext cx="3025525" cy="840800"/>
            </a:xfrm>
            <a:custGeom>
              <a:avLst/>
              <a:gdLst/>
              <a:ahLst/>
              <a:cxnLst/>
              <a:rect l="l" t="t" r="r" b="b"/>
              <a:pathLst>
                <a:path w="121021" h="33632" extrusionOk="0">
                  <a:moveTo>
                    <a:pt x="28184" y="0"/>
                  </a:moveTo>
                  <a:lnTo>
                    <a:pt x="28184" y="21399"/>
                  </a:lnTo>
                  <a:lnTo>
                    <a:pt x="8090" y="21399"/>
                  </a:lnTo>
                  <a:cubicBezTo>
                    <a:pt x="1" y="21692"/>
                    <a:pt x="1" y="33338"/>
                    <a:pt x="8090" y="33631"/>
                  </a:cubicBezTo>
                  <a:lnTo>
                    <a:pt x="112931" y="33631"/>
                  </a:lnTo>
                  <a:cubicBezTo>
                    <a:pt x="121020" y="33338"/>
                    <a:pt x="121020" y="21692"/>
                    <a:pt x="112931" y="21399"/>
                  </a:cubicBezTo>
                  <a:lnTo>
                    <a:pt x="92837" y="21399"/>
                  </a:lnTo>
                  <a:lnTo>
                    <a:pt x="92837" y="0"/>
                  </a:lnTo>
                  <a:lnTo>
                    <a:pt x="66643" y="0"/>
                  </a:lnTo>
                  <a:lnTo>
                    <a:pt x="66643" y="1305"/>
                  </a:lnTo>
                  <a:cubicBezTo>
                    <a:pt x="66480" y="5362"/>
                    <a:pt x="63501" y="7384"/>
                    <a:pt x="60524" y="7384"/>
                  </a:cubicBezTo>
                  <a:cubicBezTo>
                    <a:pt x="57540" y="7384"/>
                    <a:pt x="54558" y="5354"/>
                    <a:pt x="54411" y="1305"/>
                  </a:cubicBezTo>
                  <a:lnTo>
                    <a:pt x="5441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093;p49">
              <a:extLst>
                <a:ext uri="{FF2B5EF4-FFF2-40B4-BE49-F238E27FC236}">
                  <a16:creationId xmlns:a16="http://schemas.microsoft.com/office/drawing/2014/main" id="{3D6E997F-42D5-B49B-337E-CDA2A0F99B5F}"/>
                </a:ext>
              </a:extLst>
            </p:cNvPr>
            <p:cNvSpPr/>
            <p:nvPr/>
          </p:nvSpPr>
          <p:spPr>
            <a:xfrm>
              <a:off x="1190625" y="3961675"/>
              <a:ext cx="5219200" cy="349050"/>
            </a:xfrm>
            <a:custGeom>
              <a:avLst/>
              <a:gdLst/>
              <a:ahLst/>
              <a:cxnLst/>
              <a:rect l="l" t="t" r="r" b="b"/>
              <a:pathLst>
                <a:path w="208768" h="13962" extrusionOk="0">
                  <a:moveTo>
                    <a:pt x="0" y="0"/>
                  </a:moveTo>
                  <a:lnTo>
                    <a:pt x="0" y="7862"/>
                  </a:lnTo>
                  <a:cubicBezTo>
                    <a:pt x="0" y="11222"/>
                    <a:pt x="2740" y="13962"/>
                    <a:pt x="6133" y="13962"/>
                  </a:cubicBezTo>
                  <a:lnTo>
                    <a:pt x="202667" y="13962"/>
                  </a:lnTo>
                  <a:cubicBezTo>
                    <a:pt x="206027" y="13962"/>
                    <a:pt x="208767" y="11222"/>
                    <a:pt x="208767" y="7862"/>
                  </a:cubicBezTo>
                  <a:lnTo>
                    <a:pt x="20876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094;p49">
              <a:extLst>
                <a:ext uri="{FF2B5EF4-FFF2-40B4-BE49-F238E27FC236}">
                  <a16:creationId xmlns:a16="http://schemas.microsoft.com/office/drawing/2014/main" id="{1CF4D579-0F32-75D0-7BE9-6776C9A0B02C}"/>
                </a:ext>
              </a:extLst>
            </p:cNvPr>
            <p:cNvSpPr/>
            <p:nvPr/>
          </p:nvSpPr>
          <p:spPr>
            <a:xfrm>
              <a:off x="1190625" y="729850"/>
              <a:ext cx="5219200" cy="2926025"/>
            </a:xfrm>
            <a:custGeom>
              <a:avLst/>
              <a:gdLst/>
              <a:ahLst/>
              <a:cxnLst/>
              <a:rect l="l" t="t" r="r" b="b"/>
              <a:pathLst>
                <a:path w="208768" h="117041" extrusionOk="0">
                  <a:moveTo>
                    <a:pt x="6133" y="1"/>
                  </a:moveTo>
                  <a:cubicBezTo>
                    <a:pt x="2740" y="1"/>
                    <a:pt x="0" y="2708"/>
                    <a:pt x="0" y="6101"/>
                  </a:cubicBezTo>
                  <a:lnTo>
                    <a:pt x="0" y="117041"/>
                  </a:lnTo>
                  <a:lnTo>
                    <a:pt x="208767" y="117041"/>
                  </a:lnTo>
                  <a:lnTo>
                    <a:pt x="208767" y="6101"/>
                  </a:lnTo>
                  <a:cubicBezTo>
                    <a:pt x="208767" y="2708"/>
                    <a:pt x="206027" y="1"/>
                    <a:pt x="202667" y="1"/>
                  </a:cubicBezTo>
                  <a:lnTo>
                    <a:pt x="194806" y="1"/>
                  </a:lnTo>
                  <a:lnTo>
                    <a:pt x="194806" y="71438"/>
                  </a:lnTo>
                  <a:cubicBezTo>
                    <a:pt x="194806" y="77538"/>
                    <a:pt x="191805" y="83181"/>
                    <a:pt x="186781" y="86607"/>
                  </a:cubicBezTo>
                  <a:cubicBezTo>
                    <a:pt x="183137" y="89088"/>
                    <a:pt x="179480" y="89794"/>
                    <a:pt x="176497" y="89794"/>
                  </a:cubicBezTo>
                  <a:cubicBezTo>
                    <a:pt x="172618" y="89794"/>
                    <a:pt x="169879" y="88601"/>
                    <a:pt x="169786" y="88564"/>
                  </a:cubicBezTo>
                  <a:cubicBezTo>
                    <a:pt x="164309" y="86390"/>
                    <a:pt x="153338" y="83589"/>
                    <a:pt x="142959" y="83589"/>
                  </a:cubicBezTo>
                  <a:cubicBezTo>
                    <a:pt x="133249" y="83589"/>
                    <a:pt x="124057" y="86040"/>
                    <a:pt x="120367" y="93750"/>
                  </a:cubicBezTo>
                  <a:cubicBezTo>
                    <a:pt x="116977" y="99911"/>
                    <a:pt x="110688" y="102994"/>
                    <a:pt x="104396" y="102994"/>
                  </a:cubicBezTo>
                  <a:cubicBezTo>
                    <a:pt x="98096" y="102994"/>
                    <a:pt x="91795" y="99903"/>
                    <a:pt x="88400" y="93718"/>
                  </a:cubicBezTo>
                  <a:cubicBezTo>
                    <a:pt x="84526" y="85913"/>
                    <a:pt x="75401" y="83560"/>
                    <a:pt x="65984" y="83560"/>
                  </a:cubicBezTo>
                  <a:cubicBezTo>
                    <a:pt x="54229" y="83560"/>
                    <a:pt x="42020" y="87227"/>
                    <a:pt x="39013" y="88531"/>
                  </a:cubicBezTo>
                  <a:cubicBezTo>
                    <a:pt x="38902" y="88587"/>
                    <a:pt x="36151" y="89805"/>
                    <a:pt x="32255" y="89805"/>
                  </a:cubicBezTo>
                  <a:cubicBezTo>
                    <a:pt x="29277" y="89805"/>
                    <a:pt x="25631" y="89093"/>
                    <a:pt x="21986" y="86607"/>
                  </a:cubicBezTo>
                  <a:cubicBezTo>
                    <a:pt x="16962" y="83181"/>
                    <a:pt x="13961" y="77538"/>
                    <a:pt x="13961" y="71438"/>
                  </a:cubicBezTo>
                  <a:lnTo>
                    <a:pt x="139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095;p49">
              <a:extLst>
                <a:ext uri="{FF2B5EF4-FFF2-40B4-BE49-F238E27FC236}">
                  <a16:creationId xmlns:a16="http://schemas.microsoft.com/office/drawing/2014/main" id="{FB02A8DD-9825-407F-F8AE-B5C2D7D74D18}"/>
                </a:ext>
              </a:extLst>
            </p:cNvPr>
            <p:cNvSpPr/>
            <p:nvPr/>
          </p:nvSpPr>
          <p:spPr>
            <a:xfrm>
              <a:off x="3953525" y="238150"/>
              <a:ext cx="1801450" cy="2651975"/>
            </a:xfrm>
            <a:custGeom>
              <a:avLst/>
              <a:gdLst/>
              <a:ahLst/>
              <a:cxnLst/>
              <a:rect l="l" t="t" r="r" b="b"/>
              <a:pathLst>
                <a:path w="72058" h="106079" extrusionOk="0">
                  <a:moveTo>
                    <a:pt x="38501" y="26244"/>
                  </a:moveTo>
                  <a:cubicBezTo>
                    <a:pt x="41056" y="26244"/>
                    <a:pt x="43688" y="26367"/>
                    <a:pt x="46386" y="26617"/>
                  </a:cubicBezTo>
                  <a:cubicBezTo>
                    <a:pt x="54298" y="27610"/>
                    <a:pt x="53433" y="38795"/>
                    <a:pt x="45707" y="38795"/>
                  </a:cubicBezTo>
                  <a:cubicBezTo>
                    <a:pt x="45566" y="38795"/>
                    <a:pt x="45422" y="38792"/>
                    <a:pt x="45276" y="38784"/>
                  </a:cubicBezTo>
                  <a:cubicBezTo>
                    <a:pt x="42949" y="38576"/>
                    <a:pt x="40688" y="38470"/>
                    <a:pt x="38502" y="38470"/>
                  </a:cubicBezTo>
                  <a:cubicBezTo>
                    <a:pt x="34530" y="38470"/>
                    <a:pt x="30809" y="38819"/>
                    <a:pt x="27401" y="39534"/>
                  </a:cubicBezTo>
                  <a:cubicBezTo>
                    <a:pt x="26922" y="39631"/>
                    <a:pt x="26470" y="39676"/>
                    <a:pt x="26043" y="39676"/>
                  </a:cubicBezTo>
                  <a:cubicBezTo>
                    <a:pt x="22307" y="39676"/>
                    <a:pt x="20514" y="36265"/>
                    <a:pt x="20192" y="34772"/>
                  </a:cubicBezTo>
                  <a:cubicBezTo>
                    <a:pt x="19507" y="31445"/>
                    <a:pt x="21660" y="28215"/>
                    <a:pt x="24954" y="27530"/>
                  </a:cubicBezTo>
                  <a:cubicBezTo>
                    <a:pt x="29168" y="26679"/>
                    <a:pt x="33702" y="26244"/>
                    <a:pt x="38501" y="26244"/>
                  </a:cubicBezTo>
                  <a:close/>
                  <a:moveTo>
                    <a:pt x="38534" y="52486"/>
                  </a:moveTo>
                  <a:cubicBezTo>
                    <a:pt x="41079" y="52486"/>
                    <a:pt x="43699" y="52606"/>
                    <a:pt x="46386" y="52843"/>
                  </a:cubicBezTo>
                  <a:cubicBezTo>
                    <a:pt x="49745" y="53137"/>
                    <a:pt x="52225" y="56138"/>
                    <a:pt x="51931" y="59498"/>
                  </a:cubicBezTo>
                  <a:cubicBezTo>
                    <a:pt x="51653" y="62676"/>
                    <a:pt x="48952" y="65067"/>
                    <a:pt x="45817" y="65067"/>
                  </a:cubicBezTo>
                  <a:cubicBezTo>
                    <a:pt x="45638" y="65067"/>
                    <a:pt x="45458" y="65059"/>
                    <a:pt x="45276" y="65043"/>
                  </a:cubicBezTo>
                  <a:cubicBezTo>
                    <a:pt x="42939" y="64822"/>
                    <a:pt x="40667" y="64713"/>
                    <a:pt x="38472" y="64713"/>
                  </a:cubicBezTo>
                  <a:cubicBezTo>
                    <a:pt x="34512" y="64713"/>
                    <a:pt x="30801" y="65068"/>
                    <a:pt x="27401" y="65761"/>
                  </a:cubicBezTo>
                  <a:cubicBezTo>
                    <a:pt x="26919" y="65858"/>
                    <a:pt x="26464" y="65903"/>
                    <a:pt x="26035" y="65903"/>
                  </a:cubicBezTo>
                  <a:cubicBezTo>
                    <a:pt x="22304" y="65903"/>
                    <a:pt x="20514" y="62519"/>
                    <a:pt x="20192" y="60998"/>
                  </a:cubicBezTo>
                  <a:cubicBezTo>
                    <a:pt x="19507" y="57671"/>
                    <a:pt x="21660" y="54442"/>
                    <a:pt x="24954" y="53789"/>
                  </a:cubicBezTo>
                  <a:cubicBezTo>
                    <a:pt x="29178" y="52914"/>
                    <a:pt x="33723" y="52486"/>
                    <a:pt x="38534" y="52486"/>
                  </a:cubicBezTo>
                  <a:close/>
                  <a:moveTo>
                    <a:pt x="32328" y="1"/>
                  </a:moveTo>
                  <a:cubicBezTo>
                    <a:pt x="19237" y="1"/>
                    <a:pt x="8325" y="3248"/>
                    <a:pt x="0" y="9491"/>
                  </a:cubicBezTo>
                  <a:lnTo>
                    <a:pt x="0" y="106079"/>
                  </a:lnTo>
                  <a:cubicBezTo>
                    <a:pt x="6292" y="96012"/>
                    <a:pt x="17151" y="90954"/>
                    <a:pt x="32325" y="90954"/>
                  </a:cubicBezTo>
                  <a:cubicBezTo>
                    <a:pt x="33672" y="90954"/>
                    <a:pt x="35054" y="90994"/>
                    <a:pt x="36469" y="91074"/>
                  </a:cubicBezTo>
                  <a:cubicBezTo>
                    <a:pt x="50952" y="91889"/>
                    <a:pt x="63576" y="96750"/>
                    <a:pt x="63707" y="96815"/>
                  </a:cubicBezTo>
                  <a:cubicBezTo>
                    <a:pt x="64414" y="97100"/>
                    <a:pt x="65159" y="97239"/>
                    <a:pt x="65904" y="97239"/>
                  </a:cubicBezTo>
                  <a:cubicBezTo>
                    <a:pt x="67117" y="97239"/>
                    <a:pt x="68331" y="96870"/>
                    <a:pt x="69383" y="96162"/>
                  </a:cubicBezTo>
                  <a:cubicBezTo>
                    <a:pt x="71046" y="95021"/>
                    <a:pt x="72057" y="93129"/>
                    <a:pt x="72057" y="91106"/>
                  </a:cubicBezTo>
                  <a:lnTo>
                    <a:pt x="72057" y="12395"/>
                  </a:lnTo>
                  <a:cubicBezTo>
                    <a:pt x="72057" y="9883"/>
                    <a:pt x="70524" y="7632"/>
                    <a:pt x="68176" y="6719"/>
                  </a:cubicBezTo>
                  <a:cubicBezTo>
                    <a:pt x="67588" y="6490"/>
                    <a:pt x="53855" y="1141"/>
                    <a:pt x="37480" y="162"/>
                  </a:cubicBezTo>
                  <a:cubicBezTo>
                    <a:pt x="35728" y="54"/>
                    <a:pt x="34010" y="1"/>
                    <a:pt x="323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096;p49">
              <a:extLst>
                <a:ext uri="{FF2B5EF4-FFF2-40B4-BE49-F238E27FC236}">
                  <a16:creationId xmlns:a16="http://schemas.microsoft.com/office/drawing/2014/main" id="{7241C2FF-F330-39DB-B5FC-BA96B5E1F957}"/>
                </a:ext>
              </a:extLst>
            </p:cNvPr>
            <p:cNvSpPr/>
            <p:nvPr/>
          </p:nvSpPr>
          <p:spPr>
            <a:xfrm>
              <a:off x="1845450" y="241550"/>
              <a:ext cx="1802275" cy="2648575"/>
            </a:xfrm>
            <a:custGeom>
              <a:avLst/>
              <a:gdLst/>
              <a:ahLst/>
              <a:cxnLst/>
              <a:rect l="l" t="t" r="r" b="b"/>
              <a:pathLst>
                <a:path w="72091" h="105943" extrusionOk="0">
                  <a:moveTo>
                    <a:pt x="33557" y="26108"/>
                  </a:moveTo>
                  <a:cubicBezTo>
                    <a:pt x="38356" y="26108"/>
                    <a:pt x="42890" y="26543"/>
                    <a:pt x="47104" y="27394"/>
                  </a:cubicBezTo>
                  <a:cubicBezTo>
                    <a:pt x="50398" y="28079"/>
                    <a:pt x="52551" y="31309"/>
                    <a:pt x="51866" y="34636"/>
                  </a:cubicBezTo>
                  <a:cubicBezTo>
                    <a:pt x="51544" y="36129"/>
                    <a:pt x="49751" y="39540"/>
                    <a:pt x="46015" y="39540"/>
                  </a:cubicBezTo>
                  <a:cubicBezTo>
                    <a:pt x="45588" y="39540"/>
                    <a:pt x="45136" y="39495"/>
                    <a:pt x="44657" y="39398"/>
                  </a:cubicBezTo>
                  <a:cubicBezTo>
                    <a:pt x="41249" y="38683"/>
                    <a:pt x="37528" y="38334"/>
                    <a:pt x="33556" y="38334"/>
                  </a:cubicBezTo>
                  <a:cubicBezTo>
                    <a:pt x="31371" y="38334"/>
                    <a:pt x="29109" y="38440"/>
                    <a:pt x="26782" y="38648"/>
                  </a:cubicBezTo>
                  <a:cubicBezTo>
                    <a:pt x="26636" y="38656"/>
                    <a:pt x="26492" y="38659"/>
                    <a:pt x="26351" y="38659"/>
                  </a:cubicBezTo>
                  <a:cubicBezTo>
                    <a:pt x="18625" y="38659"/>
                    <a:pt x="17760" y="27474"/>
                    <a:pt x="25673" y="26481"/>
                  </a:cubicBezTo>
                  <a:cubicBezTo>
                    <a:pt x="28371" y="26231"/>
                    <a:pt x="31002" y="26108"/>
                    <a:pt x="33557" y="26108"/>
                  </a:cubicBezTo>
                  <a:close/>
                  <a:moveTo>
                    <a:pt x="33524" y="52350"/>
                  </a:moveTo>
                  <a:cubicBezTo>
                    <a:pt x="38335" y="52350"/>
                    <a:pt x="42880" y="52778"/>
                    <a:pt x="47104" y="53653"/>
                  </a:cubicBezTo>
                  <a:cubicBezTo>
                    <a:pt x="50398" y="54306"/>
                    <a:pt x="52551" y="57535"/>
                    <a:pt x="51866" y="60862"/>
                  </a:cubicBezTo>
                  <a:cubicBezTo>
                    <a:pt x="51545" y="62383"/>
                    <a:pt x="49754" y="65767"/>
                    <a:pt x="46023" y="65767"/>
                  </a:cubicBezTo>
                  <a:cubicBezTo>
                    <a:pt x="45594" y="65767"/>
                    <a:pt x="45139" y="65722"/>
                    <a:pt x="44657" y="65625"/>
                  </a:cubicBezTo>
                  <a:cubicBezTo>
                    <a:pt x="41257" y="64932"/>
                    <a:pt x="37546" y="64577"/>
                    <a:pt x="33586" y="64577"/>
                  </a:cubicBezTo>
                  <a:cubicBezTo>
                    <a:pt x="31391" y="64577"/>
                    <a:pt x="29119" y="64686"/>
                    <a:pt x="26782" y="64907"/>
                  </a:cubicBezTo>
                  <a:cubicBezTo>
                    <a:pt x="26600" y="64923"/>
                    <a:pt x="26420" y="64931"/>
                    <a:pt x="26242" y="64931"/>
                  </a:cubicBezTo>
                  <a:cubicBezTo>
                    <a:pt x="23106" y="64931"/>
                    <a:pt x="20405" y="62540"/>
                    <a:pt x="20127" y="59362"/>
                  </a:cubicBezTo>
                  <a:cubicBezTo>
                    <a:pt x="19834" y="56002"/>
                    <a:pt x="22313" y="53001"/>
                    <a:pt x="25673" y="52707"/>
                  </a:cubicBezTo>
                  <a:cubicBezTo>
                    <a:pt x="28359" y="52470"/>
                    <a:pt x="30979" y="52350"/>
                    <a:pt x="33524" y="52350"/>
                  </a:cubicBezTo>
                  <a:close/>
                  <a:moveTo>
                    <a:pt x="39633" y="0"/>
                  </a:moveTo>
                  <a:cubicBezTo>
                    <a:pt x="25626" y="0"/>
                    <a:pt x="11763" y="3339"/>
                    <a:pt x="3883" y="6583"/>
                  </a:cubicBezTo>
                  <a:cubicBezTo>
                    <a:pt x="1567" y="7496"/>
                    <a:pt x="1" y="9747"/>
                    <a:pt x="1" y="12259"/>
                  </a:cubicBezTo>
                  <a:lnTo>
                    <a:pt x="1" y="90970"/>
                  </a:lnTo>
                  <a:cubicBezTo>
                    <a:pt x="1" y="92993"/>
                    <a:pt x="1012" y="94885"/>
                    <a:pt x="2676" y="96026"/>
                  </a:cubicBezTo>
                  <a:cubicBezTo>
                    <a:pt x="3727" y="96734"/>
                    <a:pt x="4941" y="97103"/>
                    <a:pt x="6155" y="97103"/>
                  </a:cubicBezTo>
                  <a:cubicBezTo>
                    <a:pt x="6899" y="97103"/>
                    <a:pt x="7644" y="96964"/>
                    <a:pt x="8351" y="96679"/>
                  </a:cubicBezTo>
                  <a:cubicBezTo>
                    <a:pt x="8482" y="96614"/>
                    <a:pt x="20845" y="91818"/>
                    <a:pt x="35328" y="90938"/>
                  </a:cubicBezTo>
                  <a:cubicBezTo>
                    <a:pt x="36826" y="90848"/>
                    <a:pt x="38286" y="90804"/>
                    <a:pt x="39708" y="90804"/>
                  </a:cubicBezTo>
                  <a:cubicBezTo>
                    <a:pt x="54890" y="90804"/>
                    <a:pt x="65768" y="95892"/>
                    <a:pt x="72091" y="105943"/>
                  </a:cubicBezTo>
                  <a:lnTo>
                    <a:pt x="72091" y="9355"/>
                  </a:lnTo>
                  <a:cubicBezTo>
                    <a:pt x="63561" y="2415"/>
                    <a:pt x="51545" y="0"/>
                    <a:pt x="396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" name="Google Shape;1076;p49">
            <a:extLst>
              <a:ext uri="{FF2B5EF4-FFF2-40B4-BE49-F238E27FC236}">
                <a16:creationId xmlns:a16="http://schemas.microsoft.com/office/drawing/2014/main" id="{317EEB9D-29EB-6B56-6F10-49611A1AA67B}"/>
              </a:ext>
            </a:extLst>
          </p:cNvPr>
          <p:cNvSpPr txBox="1">
            <a:spLocks noGrp="1"/>
          </p:cNvSpPr>
          <p:nvPr/>
        </p:nvSpPr>
        <p:spPr>
          <a:xfrm>
            <a:off x="3171681" y="3170212"/>
            <a:ext cx="2400300" cy="9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Arimo SemiBold"/>
              <a:buNone/>
              <a:defRPr sz="2200" b="0" i="0" u="none" strike="noStrike" cap="none">
                <a:solidFill>
                  <a:schemeClr val="dk1"/>
                </a:solidFill>
                <a:latin typeface="Arimo SemiBold"/>
                <a:ea typeface="Arimo SemiBold"/>
                <a:cs typeface="Arimo SemiBold"/>
                <a:sym typeface="Arimo SemiBold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Arimo SemiBold"/>
              <a:buNone/>
              <a:defRPr sz="2400" b="0" i="0" u="none" strike="noStrike" cap="none">
                <a:solidFill>
                  <a:schemeClr val="accent5"/>
                </a:solidFill>
                <a:latin typeface="Arimo SemiBold"/>
                <a:ea typeface="Arimo SemiBold"/>
                <a:cs typeface="Arimo SemiBold"/>
                <a:sym typeface="Arimo SemiBold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Arimo SemiBold"/>
              <a:buNone/>
              <a:defRPr sz="2400" b="0" i="0" u="none" strike="noStrike" cap="none">
                <a:solidFill>
                  <a:schemeClr val="accent5"/>
                </a:solidFill>
                <a:latin typeface="Arimo SemiBold"/>
                <a:ea typeface="Arimo SemiBold"/>
                <a:cs typeface="Arimo SemiBold"/>
                <a:sym typeface="Arimo SemiBold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Arimo SemiBold"/>
              <a:buNone/>
              <a:defRPr sz="2400" b="0" i="0" u="none" strike="noStrike" cap="none">
                <a:solidFill>
                  <a:schemeClr val="accent5"/>
                </a:solidFill>
                <a:latin typeface="Arimo SemiBold"/>
                <a:ea typeface="Arimo SemiBold"/>
                <a:cs typeface="Arimo SemiBold"/>
                <a:sym typeface="Arimo SemiBold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Arimo SemiBold"/>
              <a:buNone/>
              <a:defRPr sz="2400" b="0" i="0" u="none" strike="noStrike" cap="none">
                <a:solidFill>
                  <a:schemeClr val="accent5"/>
                </a:solidFill>
                <a:latin typeface="Arimo SemiBold"/>
                <a:ea typeface="Arimo SemiBold"/>
                <a:cs typeface="Arimo SemiBold"/>
                <a:sym typeface="Arimo SemiBold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Arimo SemiBold"/>
              <a:buNone/>
              <a:defRPr sz="2400" b="0" i="0" u="none" strike="noStrike" cap="none">
                <a:solidFill>
                  <a:schemeClr val="accent5"/>
                </a:solidFill>
                <a:latin typeface="Arimo SemiBold"/>
                <a:ea typeface="Arimo SemiBold"/>
                <a:cs typeface="Arimo SemiBold"/>
                <a:sym typeface="Arimo SemiBold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Arimo SemiBold"/>
              <a:buNone/>
              <a:defRPr sz="2400" b="0" i="0" u="none" strike="noStrike" cap="none">
                <a:solidFill>
                  <a:schemeClr val="accent5"/>
                </a:solidFill>
                <a:latin typeface="Arimo SemiBold"/>
                <a:ea typeface="Arimo SemiBold"/>
                <a:cs typeface="Arimo SemiBold"/>
                <a:sym typeface="Arimo SemiBold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Arimo SemiBold"/>
              <a:buNone/>
              <a:defRPr sz="2400" b="0" i="0" u="none" strike="noStrike" cap="none">
                <a:solidFill>
                  <a:schemeClr val="accent5"/>
                </a:solidFill>
                <a:latin typeface="Arimo SemiBold"/>
                <a:ea typeface="Arimo SemiBold"/>
                <a:cs typeface="Arimo SemiBold"/>
                <a:sym typeface="Arimo SemiBold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Arimo SemiBold"/>
              <a:buNone/>
              <a:defRPr sz="2400" b="0" i="0" u="none" strike="noStrike" cap="none">
                <a:solidFill>
                  <a:schemeClr val="accent5"/>
                </a:solidFill>
                <a:latin typeface="Arimo SemiBold"/>
                <a:ea typeface="Arimo SemiBold"/>
                <a:cs typeface="Arimo SemiBold"/>
                <a:sym typeface="Arimo SemiBold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Top-down</a:t>
            </a:r>
            <a:endParaRPr/>
          </a:p>
        </p:txBody>
      </p:sp>
      <p:sp>
        <p:nvSpPr>
          <p:cNvPr id="11" name="Google Shape;1079;p49">
            <a:extLst>
              <a:ext uri="{FF2B5EF4-FFF2-40B4-BE49-F238E27FC236}">
                <a16:creationId xmlns:a16="http://schemas.microsoft.com/office/drawing/2014/main" id="{0C497117-CAA4-9B8E-AC10-4534C0CFB698}"/>
              </a:ext>
            </a:extLst>
          </p:cNvPr>
          <p:cNvSpPr/>
          <p:nvPr/>
        </p:nvSpPr>
        <p:spPr>
          <a:xfrm>
            <a:off x="3838881" y="2038800"/>
            <a:ext cx="1065900" cy="10659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" name="Google Shape;1080;p49">
            <a:extLst>
              <a:ext uri="{FF2B5EF4-FFF2-40B4-BE49-F238E27FC236}">
                <a16:creationId xmlns:a16="http://schemas.microsoft.com/office/drawing/2014/main" id="{BDE91D98-D10C-0F3B-4D17-87BDE2772AB0}"/>
              </a:ext>
            </a:extLst>
          </p:cNvPr>
          <p:cNvGrpSpPr/>
          <p:nvPr/>
        </p:nvGrpSpPr>
        <p:grpSpPr>
          <a:xfrm>
            <a:off x="4112177" y="2312094"/>
            <a:ext cx="519311" cy="519310"/>
            <a:chOff x="1190625" y="238125"/>
            <a:chExt cx="5219200" cy="5219200"/>
          </a:xfrm>
        </p:grpSpPr>
        <p:sp>
          <p:nvSpPr>
            <p:cNvPr id="13" name="Google Shape;1081;p49">
              <a:extLst>
                <a:ext uri="{FF2B5EF4-FFF2-40B4-BE49-F238E27FC236}">
                  <a16:creationId xmlns:a16="http://schemas.microsoft.com/office/drawing/2014/main" id="{0F61CF14-FFAD-5F5B-9851-2AF92897FD83}"/>
                </a:ext>
              </a:extLst>
            </p:cNvPr>
            <p:cNvSpPr/>
            <p:nvPr/>
          </p:nvSpPr>
          <p:spPr>
            <a:xfrm>
              <a:off x="1518450" y="238125"/>
              <a:ext cx="2048550" cy="1535600"/>
            </a:xfrm>
            <a:custGeom>
              <a:avLst/>
              <a:gdLst/>
              <a:ahLst/>
              <a:cxnLst/>
              <a:rect l="l" t="t" r="r" b="b"/>
              <a:pathLst>
                <a:path w="81942" h="61424" extrusionOk="0">
                  <a:moveTo>
                    <a:pt x="5709" y="0"/>
                  </a:moveTo>
                  <a:cubicBezTo>
                    <a:pt x="2545" y="0"/>
                    <a:pt x="0" y="2544"/>
                    <a:pt x="0" y="5708"/>
                  </a:cubicBezTo>
                  <a:lnTo>
                    <a:pt x="0" y="20746"/>
                  </a:lnTo>
                  <a:cubicBezTo>
                    <a:pt x="27336" y="22508"/>
                    <a:pt x="62108" y="34512"/>
                    <a:pt x="81941" y="61423"/>
                  </a:cubicBezTo>
                  <a:cubicBezTo>
                    <a:pt x="72742" y="30336"/>
                    <a:pt x="44494" y="0"/>
                    <a:pt x="57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082;p49">
              <a:extLst>
                <a:ext uri="{FF2B5EF4-FFF2-40B4-BE49-F238E27FC236}">
                  <a16:creationId xmlns:a16="http://schemas.microsoft.com/office/drawing/2014/main" id="{DD236118-1AD3-E22D-3302-612478A00122}"/>
                </a:ext>
              </a:extLst>
            </p:cNvPr>
            <p:cNvSpPr/>
            <p:nvPr/>
          </p:nvSpPr>
          <p:spPr>
            <a:xfrm>
              <a:off x="1190625" y="1056875"/>
              <a:ext cx="2129275" cy="3902975"/>
            </a:xfrm>
            <a:custGeom>
              <a:avLst/>
              <a:gdLst/>
              <a:ahLst/>
              <a:cxnLst/>
              <a:rect l="l" t="t" r="r" b="b"/>
              <a:pathLst>
                <a:path w="85171" h="156119" extrusionOk="0">
                  <a:moveTo>
                    <a:pt x="6133" y="0"/>
                  </a:moveTo>
                  <a:cubicBezTo>
                    <a:pt x="2740" y="0"/>
                    <a:pt x="0" y="2740"/>
                    <a:pt x="0" y="6133"/>
                  </a:cubicBezTo>
                  <a:lnTo>
                    <a:pt x="0" y="114235"/>
                  </a:lnTo>
                  <a:cubicBezTo>
                    <a:pt x="0" y="117595"/>
                    <a:pt x="2740" y="120335"/>
                    <a:pt x="6133" y="120335"/>
                  </a:cubicBezTo>
                  <a:cubicBezTo>
                    <a:pt x="6133" y="120335"/>
                    <a:pt x="59042" y="120335"/>
                    <a:pt x="85170" y="156119"/>
                  </a:cubicBezTo>
                  <a:lnTo>
                    <a:pt x="85170" y="35784"/>
                  </a:lnTo>
                  <a:cubicBezTo>
                    <a:pt x="59042" y="0"/>
                    <a:pt x="6133" y="0"/>
                    <a:pt x="61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083;p49">
              <a:extLst>
                <a:ext uri="{FF2B5EF4-FFF2-40B4-BE49-F238E27FC236}">
                  <a16:creationId xmlns:a16="http://schemas.microsoft.com/office/drawing/2014/main" id="{7587B3B4-24C8-6002-7A64-D9D5448A7483}"/>
                </a:ext>
              </a:extLst>
            </p:cNvPr>
            <p:cNvSpPr/>
            <p:nvPr/>
          </p:nvSpPr>
          <p:spPr>
            <a:xfrm>
              <a:off x="3625675" y="2391025"/>
              <a:ext cx="349075" cy="3066300"/>
            </a:xfrm>
            <a:custGeom>
              <a:avLst/>
              <a:gdLst/>
              <a:ahLst/>
              <a:cxnLst/>
              <a:rect l="l" t="t" r="r" b="b"/>
              <a:pathLst>
                <a:path w="13963" h="122652" extrusionOk="0">
                  <a:moveTo>
                    <a:pt x="1" y="0"/>
                  </a:moveTo>
                  <a:lnTo>
                    <a:pt x="1" y="120303"/>
                  </a:lnTo>
                  <a:cubicBezTo>
                    <a:pt x="2203" y="121868"/>
                    <a:pt x="4592" y="122651"/>
                    <a:pt x="6982" y="122651"/>
                  </a:cubicBezTo>
                  <a:cubicBezTo>
                    <a:pt x="9371" y="122651"/>
                    <a:pt x="11760" y="121868"/>
                    <a:pt x="13962" y="120303"/>
                  </a:cubicBezTo>
                  <a:lnTo>
                    <a:pt x="13962" y="0"/>
                  </a:lnTo>
                  <a:cubicBezTo>
                    <a:pt x="11760" y="1550"/>
                    <a:pt x="9371" y="2325"/>
                    <a:pt x="6982" y="2325"/>
                  </a:cubicBezTo>
                  <a:cubicBezTo>
                    <a:pt x="4592" y="2325"/>
                    <a:pt x="2203" y="155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084;p49">
              <a:extLst>
                <a:ext uri="{FF2B5EF4-FFF2-40B4-BE49-F238E27FC236}">
                  <a16:creationId xmlns:a16="http://schemas.microsoft.com/office/drawing/2014/main" id="{1AF44349-2667-CAD2-B716-7D82B5B5B9D1}"/>
                </a:ext>
              </a:extLst>
            </p:cNvPr>
            <p:cNvSpPr/>
            <p:nvPr/>
          </p:nvSpPr>
          <p:spPr>
            <a:xfrm>
              <a:off x="4280525" y="1056875"/>
              <a:ext cx="2129300" cy="3902975"/>
            </a:xfrm>
            <a:custGeom>
              <a:avLst/>
              <a:gdLst/>
              <a:ahLst/>
              <a:cxnLst/>
              <a:rect l="l" t="t" r="r" b="b"/>
              <a:pathLst>
                <a:path w="85172" h="156119" extrusionOk="0">
                  <a:moveTo>
                    <a:pt x="59004" y="39616"/>
                  </a:moveTo>
                  <a:cubicBezTo>
                    <a:pt x="61744" y="39616"/>
                    <a:pt x="64249" y="41497"/>
                    <a:pt x="64914" y="44298"/>
                  </a:cubicBezTo>
                  <a:cubicBezTo>
                    <a:pt x="65697" y="47593"/>
                    <a:pt x="63675" y="50887"/>
                    <a:pt x="60413" y="51670"/>
                  </a:cubicBezTo>
                  <a:cubicBezTo>
                    <a:pt x="48637" y="54508"/>
                    <a:pt x="38231" y="58781"/>
                    <a:pt x="29522" y="64392"/>
                  </a:cubicBezTo>
                  <a:cubicBezTo>
                    <a:pt x="28410" y="65113"/>
                    <a:pt x="27302" y="65403"/>
                    <a:pt x="26264" y="65403"/>
                  </a:cubicBezTo>
                  <a:cubicBezTo>
                    <a:pt x="23919" y="65403"/>
                    <a:pt x="21932" y="63922"/>
                    <a:pt x="21073" y="62565"/>
                  </a:cubicBezTo>
                  <a:cubicBezTo>
                    <a:pt x="19246" y="59727"/>
                    <a:pt x="20062" y="55943"/>
                    <a:pt x="22900" y="54117"/>
                  </a:cubicBezTo>
                  <a:cubicBezTo>
                    <a:pt x="32784" y="47756"/>
                    <a:pt x="44429" y="42928"/>
                    <a:pt x="57542" y="39797"/>
                  </a:cubicBezTo>
                  <a:cubicBezTo>
                    <a:pt x="58031" y="39674"/>
                    <a:pt x="58521" y="39616"/>
                    <a:pt x="59004" y="39616"/>
                  </a:cubicBezTo>
                  <a:close/>
                  <a:moveTo>
                    <a:pt x="58961" y="75641"/>
                  </a:moveTo>
                  <a:cubicBezTo>
                    <a:pt x="61718" y="75641"/>
                    <a:pt x="64245" y="77523"/>
                    <a:pt x="64914" y="80310"/>
                  </a:cubicBezTo>
                  <a:cubicBezTo>
                    <a:pt x="65697" y="83605"/>
                    <a:pt x="63675" y="86900"/>
                    <a:pt x="60413" y="87715"/>
                  </a:cubicBezTo>
                  <a:cubicBezTo>
                    <a:pt x="48637" y="90553"/>
                    <a:pt x="38231" y="94826"/>
                    <a:pt x="29522" y="100437"/>
                  </a:cubicBezTo>
                  <a:cubicBezTo>
                    <a:pt x="28417" y="101154"/>
                    <a:pt x="27315" y="101442"/>
                    <a:pt x="26281" y="101442"/>
                  </a:cubicBezTo>
                  <a:cubicBezTo>
                    <a:pt x="23929" y="101442"/>
                    <a:pt x="21934" y="99947"/>
                    <a:pt x="21073" y="98610"/>
                  </a:cubicBezTo>
                  <a:cubicBezTo>
                    <a:pt x="19246" y="95772"/>
                    <a:pt x="20062" y="91988"/>
                    <a:pt x="22900" y="90162"/>
                  </a:cubicBezTo>
                  <a:cubicBezTo>
                    <a:pt x="32784" y="83801"/>
                    <a:pt x="44429" y="78973"/>
                    <a:pt x="57542" y="75809"/>
                  </a:cubicBezTo>
                  <a:cubicBezTo>
                    <a:pt x="58017" y="75695"/>
                    <a:pt x="58492" y="75641"/>
                    <a:pt x="58961" y="75641"/>
                  </a:cubicBezTo>
                  <a:close/>
                  <a:moveTo>
                    <a:pt x="79071" y="0"/>
                  </a:moveTo>
                  <a:cubicBezTo>
                    <a:pt x="79071" y="0"/>
                    <a:pt x="26129" y="0"/>
                    <a:pt x="1" y="35784"/>
                  </a:cubicBezTo>
                  <a:lnTo>
                    <a:pt x="1" y="156119"/>
                  </a:lnTo>
                  <a:cubicBezTo>
                    <a:pt x="26129" y="120335"/>
                    <a:pt x="79071" y="120335"/>
                    <a:pt x="79071" y="120335"/>
                  </a:cubicBezTo>
                  <a:cubicBezTo>
                    <a:pt x="82431" y="120335"/>
                    <a:pt x="85171" y="117595"/>
                    <a:pt x="85171" y="114235"/>
                  </a:cubicBezTo>
                  <a:lnTo>
                    <a:pt x="85171" y="6133"/>
                  </a:lnTo>
                  <a:cubicBezTo>
                    <a:pt x="85171" y="2740"/>
                    <a:pt x="82431" y="0"/>
                    <a:pt x="790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085;p49">
              <a:extLst>
                <a:ext uri="{FF2B5EF4-FFF2-40B4-BE49-F238E27FC236}">
                  <a16:creationId xmlns:a16="http://schemas.microsoft.com/office/drawing/2014/main" id="{5A34230D-EB51-D863-64D2-FA520376265C}"/>
                </a:ext>
              </a:extLst>
            </p:cNvPr>
            <p:cNvSpPr/>
            <p:nvPr/>
          </p:nvSpPr>
          <p:spPr>
            <a:xfrm>
              <a:off x="4033425" y="238125"/>
              <a:ext cx="2048550" cy="1535600"/>
            </a:xfrm>
            <a:custGeom>
              <a:avLst/>
              <a:gdLst/>
              <a:ahLst/>
              <a:cxnLst/>
              <a:rect l="l" t="t" r="r" b="b"/>
              <a:pathLst>
                <a:path w="81942" h="61424" extrusionOk="0">
                  <a:moveTo>
                    <a:pt x="76233" y="0"/>
                  </a:moveTo>
                  <a:cubicBezTo>
                    <a:pt x="37448" y="0"/>
                    <a:pt x="9200" y="30336"/>
                    <a:pt x="1" y="61423"/>
                  </a:cubicBezTo>
                  <a:cubicBezTo>
                    <a:pt x="19834" y="34512"/>
                    <a:pt x="54607" y="22508"/>
                    <a:pt x="81942" y="20746"/>
                  </a:cubicBezTo>
                  <a:lnTo>
                    <a:pt x="81942" y="5708"/>
                  </a:lnTo>
                  <a:cubicBezTo>
                    <a:pt x="81942" y="2544"/>
                    <a:pt x="79398" y="0"/>
                    <a:pt x="762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" name="Google Shape;1075;p49">
            <a:extLst>
              <a:ext uri="{FF2B5EF4-FFF2-40B4-BE49-F238E27FC236}">
                <a16:creationId xmlns:a16="http://schemas.microsoft.com/office/drawing/2014/main" id="{D2ACF60D-5BAC-0694-8DE0-A815C6E88021}"/>
              </a:ext>
            </a:extLst>
          </p:cNvPr>
          <p:cNvSpPr txBox="1">
            <a:spLocks noGrp="1"/>
          </p:cNvSpPr>
          <p:nvPr/>
        </p:nvSpPr>
        <p:spPr>
          <a:xfrm>
            <a:off x="5954409" y="3172777"/>
            <a:ext cx="2400300" cy="9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Arimo SemiBold"/>
              <a:buNone/>
              <a:defRPr sz="2200" b="0" i="0" u="none" strike="noStrike" cap="none">
                <a:solidFill>
                  <a:schemeClr val="dk1"/>
                </a:solidFill>
                <a:latin typeface="Arimo SemiBold"/>
                <a:ea typeface="Arimo SemiBold"/>
                <a:cs typeface="Arimo SemiBold"/>
                <a:sym typeface="Arimo SemiBold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Arimo SemiBold"/>
              <a:buNone/>
              <a:defRPr sz="2400" b="0" i="0" u="none" strike="noStrike" cap="none">
                <a:solidFill>
                  <a:schemeClr val="accent5"/>
                </a:solidFill>
                <a:latin typeface="Arimo SemiBold"/>
                <a:ea typeface="Arimo SemiBold"/>
                <a:cs typeface="Arimo SemiBold"/>
                <a:sym typeface="Arimo SemiBold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Arimo SemiBold"/>
              <a:buNone/>
              <a:defRPr sz="2400" b="0" i="0" u="none" strike="noStrike" cap="none">
                <a:solidFill>
                  <a:schemeClr val="accent5"/>
                </a:solidFill>
                <a:latin typeface="Arimo SemiBold"/>
                <a:ea typeface="Arimo SemiBold"/>
                <a:cs typeface="Arimo SemiBold"/>
                <a:sym typeface="Arimo SemiBold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Arimo SemiBold"/>
              <a:buNone/>
              <a:defRPr sz="2400" b="0" i="0" u="none" strike="noStrike" cap="none">
                <a:solidFill>
                  <a:schemeClr val="accent5"/>
                </a:solidFill>
                <a:latin typeface="Arimo SemiBold"/>
                <a:ea typeface="Arimo SemiBold"/>
                <a:cs typeface="Arimo SemiBold"/>
                <a:sym typeface="Arimo SemiBold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Arimo SemiBold"/>
              <a:buNone/>
              <a:defRPr sz="2400" b="0" i="0" u="none" strike="noStrike" cap="none">
                <a:solidFill>
                  <a:schemeClr val="accent5"/>
                </a:solidFill>
                <a:latin typeface="Arimo SemiBold"/>
                <a:ea typeface="Arimo SemiBold"/>
                <a:cs typeface="Arimo SemiBold"/>
                <a:sym typeface="Arimo SemiBold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Arimo SemiBold"/>
              <a:buNone/>
              <a:defRPr sz="2400" b="0" i="0" u="none" strike="noStrike" cap="none">
                <a:solidFill>
                  <a:schemeClr val="accent5"/>
                </a:solidFill>
                <a:latin typeface="Arimo SemiBold"/>
                <a:ea typeface="Arimo SemiBold"/>
                <a:cs typeface="Arimo SemiBold"/>
                <a:sym typeface="Arimo SemiBold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Arimo SemiBold"/>
              <a:buNone/>
              <a:defRPr sz="2400" b="0" i="0" u="none" strike="noStrike" cap="none">
                <a:solidFill>
                  <a:schemeClr val="accent5"/>
                </a:solidFill>
                <a:latin typeface="Arimo SemiBold"/>
                <a:ea typeface="Arimo SemiBold"/>
                <a:cs typeface="Arimo SemiBold"/>
                <a:sym typeface="Arimo SemiBold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Arimo SemiBold"/>
              <a:buNone/>
              <a:defRPr sz="2400" b="0" i="0" u="none" strike="noStrike" cap="none">
                <a:solidFill>
                  <a:schemeClr val="accent5"/>
                </a:solidFill>
                <a:latin typeface="Arimo SemiBold"/>
                <a:ea typeface="Arimo SemiBold"/>
                <a:cs typeface="Arimo SemiBold"/>
                <a:sym typeface="Arimo SemiBold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Arimo SemiBold"/>
              <a:buNone/>
              <a:defRPr sz="2400" b="0" i="0" u="none" strike="noStrike" cap="none">
                <a:solidFill>
                  <a:schemeClr val="accent5"/>
                </a:solidFill>
                <a:latin typeface="Arimo SemiBold"/>
                <a:ea typeface="Arimo SemiBold"/>
                <a:cs typeface="Arimo SemiBold"/>
                <a:sym typeface="Arimo SemiBold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Isometric</a:t>
            </a:r>
            <a:endParaRPr/>
          </a:p>
        </p:txBody>
      </p:sp>
      <p:sp>
        <p:nvSpPr>
          <p:cNvPr id="19" name="Google Shape;1078;p49">
            <a:extLst>
              <a:ext uri="{FF2B5EF4-FFF2-40B4-BE49-F238E27FC236}">
                <a16:creationId xmlns:a16="http://schemas.microsoft.com/office/drawing/2014/main" id="{21331106-B5E9-B7E2-1B5E-EF262535DE43}"/>
              </a:ext>
            </a:extLst>
          </p:cNvPr>
          <p:cNvSpPr/>
          <p:nvPr/>
        </p:nvSpPr>
        <p:spPr>
          <a:xfrm>
            <a:off x="6621609" y="2041365"/>
            <a:ext cx="1065900" cy="10659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" name="Google Shape;1086;p49">
            <a:extLst>
              <a:ext uri="{FF2B5EF4-FFF2-40B4-BE49-F238E27FC236}">
                <a16:creationId xmlns:a16="http://schemas.microsoft.com/office/drawing/2014/main" id="{9B0D4CFC-68C3-61B3-52B2-1C7EB9F255DC}"/>
              </a:ext>
            </a:extLst>
          </p:cNvPr>
          <p:cNvGrpSpPr/>
          <p:nvPr/>
        </p:nvGrpSpPr>
        <p:grpSpPr>
          <a:xfrm>
            <a:off x="6885461" y="2314652"/>
            <a:ext cx="538195" cy="519326"/>
            <a:chOff x="1190625" y="238150"/>
            <a:chExt cx="5409000" cy="5219350"/>
          </a:xfrm>
        </p:grpSpPr>
        <p:sp>
          <p:nvSpPr>
            <p:cNvPr id="21" name="Google Shape;1087;p49">
              <a:extLst>
                <a:ext uri="{FF2B5EF4-FFF2-40B4-BE49-F238E27FC236}">
                  <a16:creationId xmlns:a16="http://schemas.microsoft.com/office/drawing/2014/main" id="{72909552-617F-DC40-31A7-DB776E5FF1A1}"/>
                </a:ext>
              </a:extLst>
            </p:cNvPr>
            <p:cNvSpPr/>
            <p:nvPr/>
          </p:nvSpPr>
          <p:spPr>
            <a:xfrm>
              <a:off x="3297050" y="238150"/>
              <a:ext cx="1800625" cy="1725575"/>
            </a:xfrm>
            <a:custGeom>
              <a:avLst/>
              <a:gdLst/>
              <a:ahLst/>
              <a:cxnLst/>
              <a:rect l="l" t="t" r="r" b="b"/>
              <a:pathLst>
                <a:path w="72025" h="69023" extrusionOk="0">
                  <a:moveTo>
                    <a:pt x="38534" y="26227"/>
                  </a:moveTo>
                  <a:cubicBezTo>
                    <a:pt x="41079" y="26227"/>
                    <a:pt x="43699" y="26347"/>
                    <a:pt x="46386" y="26584"/>
                  </a:cubicBezTo>
                  <a:cubicBezTo>
                    <a:pt x="54298" y="27609"/>
                    <a:pt x="53402" y="38795"/>
                    <a:pt x="45706" y="38795"/>
                  </a:cubicBezTo>
                  <a:cubicBezTo>
                    <a:pt x="45565" y="38795"/>
                    <a:pt x="45422" y="38792"/>
                    <a:pt x="45276" y="38784"/>
                  </a:cubicBezTo>
                  <a:cubicBezTo>
                    <a:pt x="42939" y="38563"/>
                    <a:pt x="40667" y="38454"/>
                    <a:pt x="38474" y="38454"/>
                  </a:cubicBezTo>
                  <a:cubicBezTo>
                    <a:pt x="34516" y="38454"/>
                    <a:pt x="30813" y="38809"/>
                    <a:pt x="27433" y="39502"/>
                  </a:cubicBezTo>
                  <a:cubicBezTo>
                    <a:pt x="26949" y="39599"/>
                    <a:pt x="26491" y="39644"/>
                    <a:pt x="26059" y="39644"/>
                  </a:cubicBezTo>
                  <a:cubicBezTo>
                    <a:pt x="22304" y="39644"/>
                    <a:pt x="20514" y="36260"/>
                    <a:pt x="20192" y="34739"/>
                  </a:cubicBezTo>
                  <a:cubicBezTo>
                    <a:pt x="19539" y="31445"/>
                    <a:pt x="21660" y="28215"/>
                    <a:pt x="24954" y="27530"/>
                  </a:cubicBezTo>
                  <a:cubicBezTo>
                    <a:pt x="29178" y="26656"/>
                    <a:pt x="33723" y="26227"/>
                    <a:pt x="38534" y="26227"/>
                  </a:cubicBezTo>
                  <a:close/>
                  <a:moveTo>
                    <a:pt x="32329" y="1"/>
                  </a:moveTo>
                  <a:cubicBezTo>
                    <a:pt x="19244" y="1"/>
                    <a:pt x="8354" y="3248"/>
                    <a:pt x="0" y="9491"/>
                  </a:cubicBezTo>
                  <a:lnTo>
                    <a:pt x="0" y="60117"/>
                  </a:lnTo>
                  <a:cubicBezTo>
                    <a:pt x="8777" y="54949"/>
                    <a:pt x="19050" y="52480"/>
                    <a:pt x="29378" y="52480"/>
                  </a:cubicBezTo>
                  <a:cubicBezTo>
                    <a:pt x="45192" y="52480"/>
                    <a:pt x="61133" y="58269"/>
                    <a:pt x="72025" y="69023"/>
                  </a:cubicBezTo>
                  <a:lnTo>
                    <a:pt x="72025" y="12395"/>
                  </a:lnTo>
                  <a:cubicBezTo>
                    <a:pt x="72025" y="9883"/>
                    <a:pt x="70492" y="7632"/>
                    <a:pt x="68143" y="6686"/>
                  </a:cubicBezTo>
                  <a:cubicBezTo>
                    <a:pt x="67588" y="6490"/>
                    <a:pt x="53856" y="1141"/>
                    <a:pt x="37480" y="162"/>
                  </a:cubicBezTo>
                  <a:cubicBezTo>
                    <a:pt x="35728" y="54"/>
                    <a:pt x="34010" y="1"/>
                    <a:pt x="323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088;p49">
              <a:extLst>
                <a:ext uri="{FF2B5EF4-FFF2-40B4-BE49-F238E27FC236}">
                  <a16:creationId xmlns:a16="http://schemas.microsoft.com/office/drawing/2014/main" id="{2DB1A1E6-7516-7BC4-CDA0-58DE696F41C2}"/>
                </a:ext>
              </a:extLst>
            </p:cNvPr>
            <p:cNvSpPr/>
            <p:nvPr/>
          </p:nvSpPr>
          <p:spPr>
            <a:xfrm>
              <a:off x="1190625" y="241450"/>
              <a:ext cx="1800625" cy="2426325"/>
            </a:xfrm>
            <a:custGeom>
              <a:avLst/>
              <a:gdLst/>
              <a:ahLst/>
              <a:cxnLst/>
              <a:rect l="l" t="t" r="r" b="b"/>
              <a:pathLst>
                <a:path w="72025" h="97053" extrusionOk="0">
                  <a:moveTo>
                    <a:pt x="33491" y="26095"/>
                  </a:moveTo>
                  <a:cubicBezTo>
                    <a:pt x="38302" y="26095"/>
                    <a:pt x="42847" y="26524"/>
                    <a:pt x="47070" y="27398"/>
                  </a:cubicBezTo>
                  <a:cubicBezTo>
                    <a:pt x="50365" y="28083"/>
                    <a:pt x="52518" y="31313"/>
                    <a:pt x="51833" y="34607"/>
                  </a:cubicBezTo>
                  <a:cubicBezTo>
                    <a:pt x="51511" y="36128"/>
                    <a:pt x="49720" y="39512"/>
                    <a:pt x="45990" y="39512"/>
                  </a:cubicBezTo>
                  <a:cubicBezTo>
                    <a:pt x="45560" y="39512"/>
                    <a:pt x="45105" y="39467"/>
                    <a:pt x="44624" y="39370"/>
                  </a:cubicBezTo>
                  <a:cubicBezTo>
                    <a:pt x="41224" y="38677"/>
                    <a:pt x="37513" y="38322"/>
                    <a:pt x="33552" y="38322"/>
                  </a:cubicBezTo>
                  <a:cubicBezTo>
                    <a:pt x="31358" y="38322"/>
                    <a:pt x="29086" y="38431"/>
                    <a:pt x="26748" y="38652"/>
                  </a:cubicBezTo>
                  <a:cubicBezTo>
                    <a:pt x="26603" y="38660"/>
                    <a:pt x="26460" y="38663"/>
                    <a:pt x="26319" y="38663"/>
                  </a:cubicBezTo>
                  <a:cubicBezTo>
                    <a:pt x="18624" y="38663"/>
                    <a:pt x="17759" y="27477"/>
                    <a:pt x="25639" y="26452"/>
                  </a:cubicBezTo>
                  <a:cubicBezTo>
                    <a:pt x="28325" y="26215"/>
                    <a:pt x="30945" y="26095"/>
                    <a:pt x="33491" y="26095"/>
                  </a:cubicBezTo>
                  <a:close/>
                  <a:moveTo>
                    <a:pt x="33491" y="52322"/>
                  </a:moveTo>
                  <a:cubicBezTo>
                    <a:pt x="38302" y="52322"/>
                    <a:pt x="42847" y="52750"/>
                    <a:pt x="47070" y="53625"/>
                  </a:cubicBezTo>
                  <a:cubicBezTo>
                    <a:pt x="50365" y="54310"/>
                    <a:pt x="52518" y="57539"/>
                    <a:pt x="51833" y="60834"/>
                  </a:cubicBezTo>
                  <a:cubicBezTo>
                    <a:pt x="51511" y="62355"/>
                    <a:pt x="49720" y="65738"/>
                    <a:pt x="45990" y="65738"/>
                  </a:cubicBezTo>
                  <a:cubicBezTo>
                    <a:pt x="45560" y="65738"/>
                    <a:pt x="45105" y="65694"/>
                    <a:pt x="44624" y="65596"/>
                  </a:cubicBezTo>
                  <a:cubicBezTo>
                    <a:pt x="41224" y="64903"/>
                    <a:pt x="37526" y="64548"/>
                    <a:pt x="33567" y="64548"/>
                  </a:cubicBezTo>
                  <a:cubicBezTo>
                    <a:pt x="31373" y="64548"/>
                    <a:pt x="29098" y="64657"/>
                    <a:pt x="26748" y="64878"/>
                  </a:cubicBezTo>
                  <a:cubicBezTo>
                    <a:pt x="26567" y="64894"/>
                    <a:pt x="26387" y="64902"/>
                    <a:pt x="26208" y="64902"/>
                  </a:cubicBezTo>
                  <a:cubicBezTo>
                    <a:pt x="23076" y="64902"/>
                    <a:pt x="20402" y="62512"/>
                    <a:pt x="20094" y="59333"/>
                  </a:cubicBezTo>
                  <a:cubicBezTo>
                    <a:pt x="19800" y="55973"/>
                    <a:pt x="22279" y="53005"/>
                    <a:pt x="25639" y="52679"/>
                  </a:cubicBezTo>
                  <a:cubicBezTo>
                    <a:pt x="28325" y="52442"/>
                    <a:pt x="30945" y="52322"/>
                    <a:pt x="33491" y="52322"/>
                  </a:cubicBezTo>
                  <a:close/>
                  <a:moveTo>
                    <a:pt x="39574" y="1"/>
                  </a:moveTo>
                  <a:cubicBezTo>
                    <a:pt x="25584" y="1"/>
                    <a:pt x="11740" y="3330"/>
                    <a:pt x="3882" y="6554"/>
                  </a:cubicBezTo>
                  <a:cubicBezTo>
                    <a:pt x="1533" y="7500"/>
                    <a:pt x="0" y="9751"/>
                    <a:pt x="0" y="12263"/>
                  </a:cubicBezTo>
                  <a:lnTo>
                    <a:pt x="0" y="90942"/>
                  </a:lnTo>
                  <a:cubicBezTo>
                    <a:pt x="0" y="92964"/>
                    <a:pt x="1011" y="94856"/>
                    <a:pt x="2675" y="95998"/>
                  </a:cubicBezTo>
                  <a:cubicBezTo>
                    <a:pt x="3692" y="96696"/>
                    <a:pt x="4881" y="97053"/>
                    <a:pt x="6083" y="97053"/>
                  </a:cubicBezTo>
                  <a:cubicBezTo>
                    <a:pt x="6847" y="97053"/>
                    <a:pt x="7616" y="96909"/>
                    <a:pt x="8351" y="96618"/>
                  </a:cubicBezTo>
                  <a:cubicBezTo>
                    <a:pt x="8481" y="96585"/>
                    <a:pt x="20811" y="91790"/>
                    <a:pt x="35295" y="90909"/>
                  </a:cubicBezTo>
                  <a:cubicBezTo>
                    <a:pt x="36798" y="90817"/>
                    <a:pt x="38263" y="90771"/>
                    <a:pt x="39692" y="90771"/>
                  </a:cubicBezTo>
                  <a:cubicBezTo>
                    <a:pt x="45826" y="90771"/>
                    <a:pt x="51266" y="91617"/>
                    <a:pt x="55976" y="93258"/>
                  </a:cubicBezTo>
                  <a:cubicBezTo>
                    <a:pt x="59336" y="83896"/>
                    <a:pt x="64881" y="75545"/>
                    <a:pt x="72025" y="68891"/>
                  </a:cubicBezTo>
                  <a:lnTo>
                    <a:pt x="72025" y="9359"/>
                  </a:lnTo>
                  <a:cubicBezTo>
                    <a:pt x="63504" y="2414"/>
                    <a:pt x="51486" y="1"/>
                    <a:pt x="395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089;p49">
              <a:extLst>
                <a:ext uri="{FF2B5EF4-FFF2-40B4-BE49-F238E27FC236}">
                  <a16:creationId xmlns:a16="http://schemas.microsoft.com/office/drawing/2014/main" id="{31B7B900-E3C0-E9FA-4469-B17D8C88F891}"/>
                </a:ext>
              </a:extLst>
            </p:cNvPr>
            <p:cNvSpPr/>
            <p:nvPr/>
          </p:nvSpPr>
          <p:spPr>
            <a:xfrm>
              <a:off x="4742925" y="3790425"/>
              <a:ext cx="1856700" cy="1667075"/>
            </a:xfrm>
            <a:custGeom>
              <a:avLst/>
              <a:gdLst/>
              <a:ahLst/>
              <a:cxnLst/>
              <a:rect l="l" t="t" r="r" b="b"/>
              <a:pathLst>
                <a:path w="74268" h="66683" extrusionOk="0">
                  <a:moveTo>
                    <a:pt x="27172" y="0"/>
                  </a:moveTo>
                  <a:cubicBezTo>
                    <a:pt x="21203" y="11678"/>
                    <a:pt x="11678" y="21203"/>
                    <a:pt x="0" y="27172"/>
                  </a:cubicBezTo>
                  <a:lnTo>
                    <a:pt x="33794" y="60967"/>
                  </a:lnTo>
                  <a:cubicBezTo>
                    <a:pt x="38125" y="64987"/>
                    <a:pt x="42842" y="66682"/>
                    <a:pt x="47316" y="66682"/>
                  </a:cubicBezTo>
                  <a:cubicBezTo>
                    <a:pt x="62120" y="66682"/>
                    <a:pt x="74268" y="48122"/>
                    <a:pt x="60967" y="33794"/>
                  </a:cubicBezTo>
                  <a:lnTo>
                    <a:pt x="271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090;p49">
              <a:extLst>
                <a:ext uri="{FF2B5EF4-FFF2-40B4-BE49-F238E27FC236}">
                  <a16:creationId xmlns:a16="http://schemas.microsoft.com/office/drawing/2014/main" id="{BBE03738-8018-1594-AFAB-59DF923E63FD}"/>
                </a:ext>
              </a:extLst>
            </p:cNvPr>
            <p:cNvSpPr/>
            <p:nvPr/>
          </p:nvSpPr>
          <p:spPr>
            <a:xfrm>
              <a:off x="2403250" y="1853600"/>
              <a:ext cx="2880375" cy="2477525"/>
            </a:xfrm>
            <a:custGeom>
              <a:avLst/>
              <a:gdLst/>
              <a:ahLst/>
              <a:cxnLst/>
              <a:rect l="l" t="t" r="r" b="b"/>
              <a:pathLst>
                <a:path w="115215" h="99101" extrusionOk="0">
                  <a:moveTo>
                    <a:pt x="79169" y="17224"/>
                  </a:moveTo>
                  <a:cubicBezTo>
                    <a:pt x="87259" y="17550"/>
                    <a:pt x="87259" y="29163"/>
                    <a:pt x="79169" y="29457"/>
                  </a:cubicBezTo>
                  <a:lnTo>
                    <a:pt x="52160" y="29457"/>
                  </a:lnTo>
                  <a:cubicBezTo>
                    <a:pt x="44038" y="29163"/>
                    <a:pt x="44038" y="17518"/>
                    <a:pt x="52160" y="17224"/>
                  </a:cubicBezTo>
                  <a:close/>
                  <a:moveTo>
                    <a:pt x="95120" y="43418"/>
                  </a:moveTo>
                  <a:cubicBezTo>
                    <a:pt x="103210" y="43712"/>
                    <a:pt x="103210" y="55357"/>
                    <a:pt x="95120" y="55650"/>
                  </a:cubicBezTo>
                  <a:lnTo>
                    <a:pt x="36176" y="55650"/>
                  </a:lnTo>
                  <a:cubicBezTo>
                    <a:pt x="28086" y="55357"/>
                    <a:pt x="28086" y="43712"/>
                    <a:pt x="36176" y="43418"/>
                  </a:cubicBezTo>
                  <a:close/>
                  <a:moveTo>
                    <a:pt x="79169" y="69612"/>
                  </a:moveTo>
                  <a:cubicBezTo>
                    <a:pt x="87259" y="69905"/>
                    <a:pt x="87259" y="81551"/>
                    <a:pt x="79169" y="81844"/>
                  </a:cubicBezTo>
                  <a:lnTo>
                    <a:pt x="52160" y="81844"/>
                  </a:lnTo>
                  <a:cubicBezTo>
                    <a:pt x="44038" y="81551"/>
                    <a:pt x="44038" y="69905"/>
                    <a:pt x="52160" y="69612"/>
                  </a:cubicBezTo>
                  <a:close/>
                  <a:moveTo>
                    <a:pt x="65665" y="1"/>
                  </a:moveTo>
                  <a:cubicBezTo>
                    <a:pt x="1" y="2480"/>
                    <a:pt x="33" y="96621"/>
                    <a:pt x="65665" y="99100"/>
                  </a:cubicBezTo>
                  <a:cubicBezTo>
                    <a:pt x="92967" y="99100"/>
                    <a:pt x="115214" y="76853"/>
                    <a:pt x="115214" y="49551"/>
                  </a:cubicBezTo>
                  <a:cubicBezTo>
                    <a:pt x="115214" y="22215"/>
                    <a:pt x="92967" y="1"/>
                    <a:pt x="656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8">
          <a:extLst>
            <a:ext uri="{FF2B5EF4-FFF2-40B4-BE49-F238E27FC236}">
              <a16:creationId xmlns:a16="http://schemas.microsoft.com/office/drawing/2014/main" id="{91D06CA2-52B7-CB2C-A49B-D142C9BE4C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0" name="Google Shape;3230;p27">
            <a:extLst>
              <a:ext uri="{FF2B5EF4-FFF2-40B4-BE49-F238E27FC236}">
                <a16:creationId xmlns:a16="http://schemas.microsoft.com/office/drawing/2014/main" id="{4479C016-9B6D-5E7C-E99E-8D91EC3FDD2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21870" y="540074"/>
            <a:ext cx="692833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Side-</a:t>
            </a:r>
            <a:r>
              <a:rPr lang="en" sz="2400" dirty="0">
                <a:solidFill>
                  <a:schemeClr val="accent4"/>
                </a:solidFill>
              </a:rPr>
              <a:t>on</a:t>
            </a:r>
            <a:endParaRPr sz="2400" dirty="0">
              <a:solidFill>
                <a:schemeClr val="accent4"/>
              </a:solidFill>
            </a:endParaRPr>
          </a:p>
        </p:txBody>
      </p:sp>
      <p:grpSp>
        <p:nvGrpSpPr>
          <p:cNvPr id="3232" name="Google Shape;3232;p27">
            <a:extLst>
              <a:ext uri="{FF2B5EF4-FFF2-40B4-BE49-F238E27FC236}">
                <a16:creationId xmlns:a16="http://schemas.microsoft.com/office/drawing/2014/main" id="{334E6EAE-63DF-C966-2155-EC1E1DF00919}"/>
              </a:ext>
            </a:extLst>
          </p:cNvPr>
          <p:cNvGrpSpPr/>
          <p:nvPr/>
        </p:nvGrpSpPr>
        <p:grpSpPr>
          <a:xfrm>
            <a:off x="7483242" y="825629"/>
            <a:ext cx="1129918" cy="278457"/>
            <a:chOff x="713231" y="815211"/>
            <a:chExt cx="894914" cy="220542"/>
          </a:xfrm>
        </p:grpSpPr>
        <p:sp>
          <p:nvSpPr>
            <p:cNvPr id="3233" name="Google Shape;3233;p27">
              <a:extLst>
                <a:ext uri="{FF2B5EF4-FFF2-40B4-BE49-F238E27FC236}">
                  <a16:creationId xmlns:a16="http://schemas.microsoft.com/office/drawing/2014/main" id="{8AB26B33-698D-9EA9-0D44-DF90C27CFBA8}"/>
                </a:ext>
              </a:extLst>
            </p:cNvPr>
            <p:cNvSpPr/>
            <p:nvPr/>
          </p:nvSpPr>
          <p:spPr>
            <a:xfrm>
              <a:off x="1387603" y="815211"/>
              <a:ext cx="220542" cy="220542"/>
            </a:xfrm>
            <a:custGeom>
              <a:avLst/>
              <a:gdLst/>
              <a:ahLst/>
              <a:cxnLst/>
              <a:rect l="l" t="t" r="r" b="b"/>
              <a:pathLst>
                <a:path w="1763" h="1763" extrusionOk="0">
                  <a:moveTo>
                    <a:pt x="481" y="0"/>
                  </a:moveTo>
                  <a:lnTo>
                    <a:pt x="1" y="481"/>
                  </a:lnTo>
                  <a:lnTo>
                    <a:pt x="401" y="881"/>
                  </a:lnTo>
                  <a:lnTo>
                    <a:pt x="1" y="1282"/>
                  </a:lnTo>
                  <a:lnTo>
                    <a:pt x="481" y="1762"/>
                  </a:lnTo>
                  <a:lnTo>
                    <a:pt x="882" y="1362"/>
                  </a:lnTo>
                  <a:lnTo>
                    <a:pt x="1295" y="1762"/>
                  </a:lnTo>
                  <a:lnTo>
                    <a:pt x="1763" y="1282"/>
                  </a:lnTo>
                  <a:lnTo>
                    <a:pt x="1362" y="881"/>
                  </a:lnTo>
                  <a:lnTo>
                    <a:pt x="1763" y="481"/>
                  </a:lnTo>
                  <a:lnTo>
                    <a:pt x="1295" y="0"/>
                  </a:lnTo>
                  <a:lnTo>
                    <a:pt x="882" y="401"/>
                  </a:lnTo>
                  <a:lnTo>
                    <a:pt x="481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4" name="Google Shape;3234;p27">
              <a:extLst>
                <a:ext uri="{FF2B5EF4-FFF2-40B4-BE49-F238E27FC236}">
                  <a16:creationId xmlns:a16="http://schemas.microsoft.com/office/drawing/2014/main" id="{0DF3CB7A-540C-9CEB-5527-CB91BB3BE169}"/>
                </a:ext>
              </a:extLst>
            </p:cNvPr>
            <p:cNvSpPr/>
            <p:nvPr/>
          </p:nvSpPr>
          <p:spPr>
            <a:xfrm>
              <a:off x="713231" y="815211"/>
              <a:ext cx="222044" cy="220542"/>
            </a:xfrm>
            <a:custGeom>
              <a:avLst/>
              <a:gdLst/>
              <a:ahLst/>
              <a:cxnLst/>
              <a:rect l="l" t="t" r="r" b="b"/>
              <a:pathLst>
                <a:path w="1775" h="1763" extrusionOk="0">
                  <a:moveTo>
                    <a:pt x="481" y="0"/>
                  </a:moveTo>
                  <a:lnTo>
                    <a:pt x="0" y="481"/>
                  </a:lnTo>
                  <a:lnTo>
                    <a:pt x="413" y="881"/>
                  </a:lnTo>
                  <a:lnTo>
                    <a:pt x="0" y="1282"/>
                  </a:lnTo>
                  <a:lnTo>
                    <a:pt x="481" y="1762"/>
                  </a:lnTo>
                  <a:lnTo>
                    <a:pt x="881" y="1362"/>
                  </a:lnTo>
                  <a:lnTo>
                    <a:pt x="1294" y="1762"/>
                  </a:lnTo>
                  <a:lnTo>
                    <a:pt x="1775" y="1282"/>
                  </a:lnTo>
                  <a:lnTo>
                    <a:pt x="1362" y="881"/>
                  </a:lnTo>
                  <a:lnTo>
                    <a:pt x="1775" y="481"/>
                  </a:lnTo>
                  <a:lnTo>
                    <a:pt x="1294" y="0"/>
                  </a:lnTo>
                  <a:lnTo>
                    <a:pt x="881" y="401"/>
                  </a:lnTo>
                  <a:lnTo>
                    <a:pt x="481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5" name="Google Shape;3235;p27">
              <a:extLst>
                <a:ext uri="{FF2B5EF4-FFF2-40B4-BE49-F238E27FC236}">
                  <a16:creationId xmlns:a16="http://schemas.microsoft.com/office/drawing/2014/main" id="{FAAB7B14-FA04-68E6-AF90-29371ED025D6}"/>
                </a:ext>
              </a:extLst>
            </p:cNvPr>
            <p:cNvSpPr/>
            <p:nvPr/>
          </p:nvSpPr>
          <p:spPr>
            <a:xfrm>
              <a:off x="1050229" y="815211"/>
              <a:ext cx="220542" cy="220542"/>
            </a:xfrm>
            <a:custGeom>
              <a:avLst/>
              <a:gdLst/>
              <a:ahLst/>
              <a:cxnLst/>
              <a:rect l="l" t="t" r="r" b="b"/>
              <a:pathLst>
                <a:path w="1763" h="1763" extrusionOk="0">
                  <a:moveTo>
                    <a:pt x="481" y="0"/>
                  </a:moveTo>
                  <a:lnTo>
                    <a:pt x="0" y="481"/>
                  </a:lnTo>
                  <a:lnTo>
                    <a:pt x="414" y="881"/>
                  </a:lnTo>
                  <a:lnTo>
                    <a:pt x="0" y="1282"/>
                  </a:lnTo>
                  <a:lnTo>
                    <a:pt x="481" y="1762"/>
                  </a:lnTo>
                  <a:lnTo>
                    <a:pt x="881" y="1362"/>
                  </a:lnTo>
                  <a:lnTo>
                    <a:pt x="1294" y="1762"/>
                  </a:lnTo>
                  <a:lnTo>
                    <a:pt x="1762" y="1282"/>
                  </a:lnTo>
                  <a:lnTo>
                    <a:pt x="1362" y="881"/>
                  </a:lnTo>
                  <a:lnTo>
                    <a:pt x="1762" y="481"/>
                  </a:lnTo>
                  <a:lnTo>
                    <a:pt x="1294" y="0"/>
                  </a:lnTo>
                  <a:lnTo>
                    <a:pt x="881" y="401"/>
                  </a:lnTo>
                  <a:lnTo>
                    <a:pt x="481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6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6" name="Picture 25" descr="Cartoon characters in a garden&#10;&#10;Description automatically generated">
            <a:extLst>
              <a:ext uri="{FF2B5EF4-FFF2-40B4-BE49-F238E27FC236}">
                <a16:creationId xmlns:a16="http://schemas.microsoft.com/office/drawing/2014/main" id="{89E88DAC-BF90-05E5-E4AA-DE593072E8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7917" y="1251360"/>
            <a:ext cx="2885243" cy="1622949"/>
          </a:xfrm>
          <a:prstGeom prst="rect">
            <a:avLst/>
          </a:prstGeom>
        </p:spPr>
      </p:pic>
      <p:sp>
        <p:nvSpPr>
          <p:cNvPr id="27" name="Google Shape;1102;p50">
            <a:extLst>
              <a:ext uri="{FF2B5EF4-FFF2-40B4-BE49-F238E27FC236}">
                <a16:creationId xmlns:a16="http://schemas.microsoft.com/office/drawing/2014/main" id="{F7B7CC1C-F4EF-7392-B04E-6EF16915B66B}"/>
              </a:ext>
            </a:extLst>
          </p:cNvPr>
          <p:cNvSpPr txBox="1">
            <a:spLocks noGrp="1"/>
          </p:cNvSpPr>
          <p:nvPr/>
        </p:nvSpPr>
        <p:spPr>
          <a:xfrm>
            <a:off x="259892" y="1251360"/>
            <a:ext cx="5190997" cy="109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Open Sans"/>
              <a:buChar char="●"/>
              <a:defRPr sz="1300" b="0" i="0" u="none" strike="noStrike" cap="non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hivo"/>
              <a:buChar char="○"/>
              <a:defRPr sz="1400" b="0" i="0" u="none" strike="noStrike" cap="non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hivo"/>
              <a:buChar char="■"/>
              <a:defRPr sz="1400" b="0" i="0" u="none" strike="noStrike" cap="non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hivo"/>
              <a:buChar char="●"/>
              <a:defRPr sz="1400" b="0" i="0" u="none" strike="noStrike" cap="non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hivo"/>
              <a:buChar char="○"/>
              <a:defRPr sz="1400" b="0" i="0" u="none" strike="noStrike" cap="non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hivo"/>
              <a:buChar char="■"/>
              <a:defRPr sz="1400" b="0" i="0" u="none" strike="noStrike" cap="non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hivo"/>
              <a:buChar char="●"/>
              <a:defRPr sz="1400" b="0" i="0" u="none" strike="noStrike" cap="non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hivo"/>
              <a:buChar char="○"/>
              <a:defRPr sz="1400" b="0" i="0" u="none" strike="noStrike" cap="non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5"/>
              </a:buClr>
              <a:buSzPts val="1400"/>
              <a:buFont typeface="Chivo"/>
              <a:buChar char="■"/>
              <a:defRPr sz="1400" b="0" i="0" u="none" strike="noStrike" cap="non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457200" lvl="0" indent="-311150" algn="l" rtl="0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 sz="1400" dirty="0">
                <a:solidFill>
                  <a:schemeClr val="tx1"/>
                </a:solidFill>
                <a:latin typeface="Orbitron" panose="020B0604020202020204" charset="0"/>
              </a:rPr>
              <a:t>In side-on 2D games, the view of the player is from the side and the characters move left and right, and up and down.</a:t>
            </a:r>
            <a:endParaRPr sz="1400" dirty="0">
              <a:solidFill>
                <a:schemeClr val="tx1"/>
              </a:solidFill>
              <a:latin typeface="Orbitron" panose="020B0604020202020204" charset="0"/>
            </a:endParaRPr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311150" algn="l" rtl="0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 sz="1400" dirty="0">
                <a:solidFill>
                  <a:schemeClr val="tx1"/>
                </a:solidFill>
                <a:latin typeface="Orbitron" panose="020B0604020202020204" charset="0"/>
              </a:rPr>
              <a:t>A popular sub-genre that features side-on 2D games is platform games, where the player often jumps from one platform to another to reach specific location or to solve a puzzle. A popular example for this is Super Mario Bros.</a:t>
            </a:r>
            <a:endParaRPr sz="1400" dirty="0">
              <a:solidFill>
                <a:schemeClr val="tx1"/>
              </a:solidFill>
              <a:latin typeface="Orbitron" panose="020B0604020202020204" charset="0"/>
            </a:endParaRPr>
          </a:p>
        </p:txBody>
      </p:sp>
      <p:pic>
        <p:nvPicPr>
          <p:cNvPr id="29" name="Picture 28" descr="A video game screen capture&#10;&#10;Description automatically generated">
            <a:extLst>
              <a:ext uri="{FF2B5EF4-FFF2-40B4-BE49-F238E27FC236}">
                <a16:creationId xmlns:a16="http://schemas.microsoft.com/office/drawing/2014/main" id="{7BE63FA6-7397-22A9-F2A1-B1FFB218B0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7917" y="3048100"/>
            <a:ext cx="2885243" cy="1555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4827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8">
          <a:extLst>
            <a:ext uri="{FF2B5EF4-FFF2-40B4-BE49-F238E27FC236}">
              <a16:creationId xmlns:a16="http://schemas.microsoft.com/office/drawing/2014/main" id="{10EFFFEC-7A6E-0E3B-FFAC-4F80EBFC2C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0" name="Google Shape;3230;p27">
            <a:extLst>
              <a:ext uri="{FF2B5EF4-FFF2-40B4-BE49-F238E27FC236}">
                <a16:creationId xmlns:a16="http://schemas.microsoft.com/office/drawing/2014/main" id="{7F8431DD-7781-CD1A-FE28-064D2E8FF12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21870" y="540074"/>
            <a:ext cx="692833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Top-</a:t>
            </a:r>
            <a:r>
              <a:rPr lang="en" sz="2400" dirty="0">
                <a:solidFill>
                  <a:schemeClr val="accent4"/>
                </a:solidFill>
              </a:rPr>
              <a:t>down</a:t>
            </a:r>
            <a:endParaRPr sz="2400" dirty="0">
              <a:solidFill>
                <a:schemeClr val="accent4"/>
              </a:solidFill>
            </a:endParaRPr>
          </a:p>
        </p:txBody>
      </p:sp>
      <p:grpSp>
        <p:nvGrpSpPr>
          <p:cNvPr id="3232" name="Google Shape;3232;p27">
            <a:extLst>
              <a:ext uri="{FF2B5EF4-FFF2-40B4-BE49-F238E27FC236}">
                <a16:creationId xmlns:a16="http://schemas.microsoft.com/office/drawing/2014/main" id="{473EE9A2-976D-281A-40DA-8CACC7A7490D}"/>
              </a:ext>
            </a:extLst>
          </p:cNvPr>
          <p:cNvGrpSpPr/>
          <p:nvPr/>
        </p:nvGrpSpPr>
        <p:grpSpPr>
          <a:xfrm>
            <a:off x="7483242" y="825629"/>
            <a:ext cx="1129918" cy="278457"/>
            <a:chOff x="713231" y="815211"/>
            <a:chExt cx="894914" cy="220542"/>
          </a:xfrm>
        </p:grpSpPr>
        <p:sp>
          <p:nvSpPr>
            <p:cNvPr id="3233" name="Google Shape;3233;p27">
              <a:extLst>
                <a:ext uri="{FF2B5EF4-FFF2-40B4-BE49-F238E27FC236}">
                  <a16:creationId xmlns:a16="http://schemas.microsoft.com/office/drawing/2014/main" id="{C2A6999D-8257-E328-8F9E-5ED4C511AD60}"/>
                </a:ext>
              </a:extLst>
            </p:cNvPr>
            <p:cNvSpPr/>
            <p:nvPr/>
          </p:nvSpPr>
          <p:spPr>
            <a:xfrm>
              <a:off x="1387603" y="815211"/>
              <a:ext cx="220542" cy="220542"/>
            </a:xfrm>
            <a:custGeom>
              <a:avLst/>
              <a:gdLst/>
              <a:ahLst/>
              <a:cxnLst/>
              <a:rect l="l" t="t" r="r" b="b"/>
              <a:pathLst>
                <a:path w="1763" h="1763" extrusionOk="0">
                  <a:moveTo>
                    <a:pt x="481" y="0"/>
                  </a:moveTo>
                  <a:lnTo>
                    <a:pt x="1" y="481"/>
                  </a:lnTo>
                  <a:lnTo>
                    <a:pt x="401" y="881"/>
                  </a:lnTo>
                  <a:lnTo>
                    <a:pt x="1" y="1282"/>
                  </a:lnTo>
                  <a:lnTo>
                    <a:pt x="481" y="1762"/>
                  </a:lnTo>
                  <a:lnTo>
                    <a:pt x="882" y="1362"/>
                  </a:lnTo>
                  <a:lnTo>
                    <a:pt x="1295" y="1762"/>
                  </a:lnTo>
                  <a:lnTo>
                    <a:pt x="1763" y="1282"/>
                  </a:lnTo>
                  <a:lnTo>
                    <a:pt x="1362" y="881"/>
                  </a:lnTo>
                  <a:lnTo>
                    <a:pt x="1763" y="481"/>
                  </a:lnTo>
                  <a:lnTo>
                    <a:pt x="1295" y="0"/>
                  </a:lnTo>
                  <a:lnTo>
                    <a:pt x="882" y="401"/>
                  </a:lnTo>
                  <a:lnTo>
                    <a:pt x="481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4" name="Google Shape;3234;p27">
              <a:extLst>
                <a:ext uri="{FF2B5EF4-FFF2-40B4-BE49-F238E27FC236}">
                  <a16:creationId xmlns:a16="http://schemas.microsoft.com/office/drawing/2014/main" id="{56232AC0-83B5-684F-A0A7-0692199C7A96}"/>
                </a:ext>
              </a:extLst>
            </p:cNvPr>
            <p:cNvSpPr/>
            <p:nvPr/>
          </p:nvSpPr>
          <p:spPr>
            <a:xfrm>
              <a:off x="713231" y="815211"/>
              <a:ext cx="222044" cy="220542"/>
            </a:xfrm>
            <a:custGeom>
              <a:avLst/>
              <a:gdLst/>
              <a:ahLst/>
              <a:cxnLst/>
              <a:rect l="l" t="t" r="r" b="b"/>
              <a:pathLst>
                <a:path w="1775" h="1763" extrusionOk="0">
                  <a:moveTo>
                    <a:pt x="481" y="0"/>
                  </a:moveTo>
                  <a:lnTo>
                    <a:pt x="0" y="481"/>
                  </a:lnTo>
                  <a:lnTo>
                    <a:pt x="413" y="881"/>
                  </a:lnTo>
                  <a:lnTo>
                    <a:pt x="0" y="1282"/>
                  </a:lnTo>
                  <a:lnTo>
                    <a:pt x="481" y="1762"/>
                  </a:lnTo>
                  <a:lnTo>
                    <a:pt x="881" y="1362"/>
                  </a:lnTo>
                  <a:lnTo>
                    <a:pt x="1294" y="1762"/>
                  </a:lnTo>
                  <a:lnTo>
                    <a:pt x="1775" y="1282"/>
                  </a:lnTo>
                  <a:lnTo>
                    <a:pt x="1362" y="881"/>
                  </a:lnTo>
                  <a:lnTo>
                    <a:pt x="1775" y="481"/>
                  </a:lnTo>
                  <a:lnTo>
                    <a:pt x="1294" y="0"/>
                  </a:lnTo>
                  <a:lnTo>
                    <a:pt x="881" y="401"/>
                  </a:lnTo>
                  <a:lnTo>
                    <a:pt x="481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5" name="Google Shape;3235;p27">
              <a:extLst>
                <a:ext uri="{FF2B5EF4-FFF2-40B4-BE49-F238E27FC236}">
                  <a16:creationId xmlns:a16="http://schemas.microsoft.com/office/drawing/2014/main" id="{75D1C6B8-F96F-A675-282D-A94AB75D5EEC}"/>
                </a:ext>
              </a:extLst>
            </p:cNvPr>
            <p:cNvSpPr/>
            <p:nvPr/>
          </p:nvSpPr>
          <p:spPr>
            <a:xfrm>
              <a:off x="1050229" y="815211"/>
              <a:ext cx="220542" cy="220542"/>
            </a:xfrm>
            <a:custGeom>
              <a:avLst/>
              <a:gdLst/>
              <a:ahLst/>
              <a:cxnLst/>
              <a:rect l="l" t="t" r="r" b="b"/>
              <a:pathLst>
                <a:path w="1763" h="1763" extrusionOk="0">
                  <a:moveTo>
                    <a:pt x="481" y="0"/>
                  </a:moveTo>
                  <a:lnTo>
                    <a:pt x="0" y="481"/>
                  </a:lnTo>
                  <a:lnTo>
                    <a:pt x="414" y="881"/>
                  </a:lnTo>
                  <a:lnTo>
                    <a:pt x="0" y="1282"/>
                  </a:lnTo>
                  <a:lnTo>
                    <a:pt x="481" y="1762"/>
                  </a:lnTo>
                  <a:lnTo>
                    <a:pt x="881" y="1362"/>
                  </a:lnTo>
                  <a:lnTo>
                    <a:pt x="1294" y="1762"/>
                  </a:lnTo>
                  <a:lnTo>
                    <a:pt x="1762" y="1282"/>
                  </a:lnTo>
                  <a:lnTo>
                    <a:pt x="1362" y="881"/>
                  </a:lnTo>
                  <a:lnTo>
                    <a:pt x="1762" y="481"/>
                  </a:lnTo>
                  <a:lnTo>
                    <a:pt x="1294" y="0"/>
                  </a:lnTo>
                  <a:lnTo>
                    <a:pt x="881" y="401"/>
                  </a:lnTo>
                  <a:lnTo>
                    <a:pt x="481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6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1108;p51">
            <a:extLst>
              <a:ext uri="{FF2B5EF4-FFF2-40B4-BE49-F238E27FC236}">
                <a16:creationId xmlns:a16="http://schemas.microsoft.com/office/drawing/2014/main" id="{9A327C76-20E0-D107-1A42-C12E183D052C}"/>
              </a:ext>
            </a:extLst>
          </p:cNvPr>
          <p:cNvSpPr txBox="1">
            <a:spLocks noGrp="1"/>
          </p:cNvSpPr>
          <p:nvPr/>
        </p:nvSpPr>
        <p:spPr>
          <a:xfrm>
            <a:off x="530840" y="964856"/>
            <a:ext cx="4562400" cy="36385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Open Sans"/>
              <a:buChar char="●"/>
              <a:defRPr sz="1300" b="0" i="0" u="none" strike="noStrike" cap="non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hivo"/>
              <a:buChar char="○"/>
              <a:defRPr sz="1400" b="0" i="0" u="none" strike="noStrike" cap="non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hivo"/>
              <a:buChar char="■"/>
              <a:defRPr sz="1400" b="0" i="0" u="none" strike="noStrike" cap="non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hivo"/>
              <a:buChar char="●"/>
              <a:defRPr sz="1400" b="0" i="0" u="none" strike="noStrike" cap="non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hivo"/>
              <a:buChar char="○"/>
              <a:defRPr sz="1400" b="0" i="0" u="none" strike="noStrike" cap="non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hivo"/>
              <a:buChar char="■"/>
              <a:defRPr sz="1400" b="0" i="0" u="none" strike="noStrike" cap="non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hivo"/>
              <a:buChar char="●"/>
              <a:defRPr sz="1400" b="0" i="0" u="none" strike="noStrike" cap="non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hivo"/>
              <a:buChar char="○"/>
              <a:defRPr sz="1400" b="0" i="0" u="none" strike="noStrike" cap="non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5"/>
              </a:buClr>
              <a:buSzPts val="1400"/>
              <a:buFont typeface="Chivo"/>
              <a:buChar char="■"/>
              <a:defRPr sz="1400" b="0" i="0" u="none" strike="noStrike" cap="non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457200" lvl="0" indent="-311150" algn="l" rtl="0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 sz="1400" dirty="0">
                <a:solidFill>
                  <a:schemeClr val="tx1"/>
                </a:solidFill>
                <a:latin typeface="Orbitron" panose="020B0604020202020204" charset="0"/>
              </a:rPr>
              <a:t>In top-down games, the view of the player is from a bird-eye perspective, where everything is shown from the top. The player can move right and left, and forward and backwards.</a:t>
            </a:r>
            <a:endParaRPr sz="1400" dirty="0">
              <a:solidFill>
                <a:schemeClr val="tx1"/>
              </a:solidFill>
              <a:latin typeface="Orbitron" panose="020B0604020202020204" charset="0"/>
            </a:endParaRPr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400" dirty="0">
              <a:solidFill>
                <a:schemeClr val="tx1"/>
              </a:solidFill>
              <a:latin typeface="Orbitron" panose="020B0604020202020204" charset="0"/>
            </a:endParaRPr>
          </a:p>
          <a:p>
            <a:pPr marL="457200" lvl="0" indent="-311150" algn="l" rtl="0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 sz="1400" dirty="0">
                <a:solidFill>
                  <a:schemeClr val="tx1"/>
                </a:solidFill>
                <a:latin typeface="Orbitron" panose="020B0604020202020204" charset="0"/>
              </a:rPr>
              <a:t>Some popular examples are the classic pokemon games, Bomberman, and more recently undertale.</a:t>
            </a:r>
            <a:endParaRPr sz="1400" dirty="0">
              <a:solidFill>
                <a:schemeClr val="tx1"/>
              </a:solidFill>
              <a:latin typeface="Orbitron" panose="020B0604020202020204" charset="0"/>
            </a:endParaRPr>
          </a:p>
        </p:txBody>
      </p:sp>
      <p:pic>
        <p:nvPicPr>
          <p:cNvPr id="3" name="Google Shape;1109;p51" descr="A video game screen with a couple of people and a building&#10;&#10;Description automatically generated">
            <a:extLst>
              <a:ext uri="{FF2B5EF4-FFF2-40B4-BE49-F238E27FC236}">
                <a16:creationId xmlns:a16="http://schemas.microsoft.com/office/drawing/2014/main" id="{65E84EC6-67AF-7E7E-2D2C-5CC188F9566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53199" y="3031072"/>
            <a:ext cx="2620733" cy="15723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 descr="A video game with a brick wall and characters&#10;&#10;Description automatically generated">
            <a:extLst>
              <a:ext uri="{FF2B5EF4-FFF2-40B4-BE49-F238E27FC236}">
                <a16:creationId xmlns:a16="http://schemas.microsoft.com/office/drawing/2014/main" id="{64D31B41-81FA-D526-39F4-7B9C872C07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3247" y="1112774"/>
            <a:ext cx="2111457" cy="1831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9090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8">
          <a:extLst>
            <a:ext uri="{FF2B5EF4-FFF2-40B4-BE49-F238E27FC236}">
              <a16:creationId xmlns:a16="http://schemas.microsoft.com/office/drawing/2014/main" id="{D592AA34-D428-FB62-814B-DEDBDA6E9B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0" name="Google Shape;3230;p27">
            <a:extLst>
              <a:ext uri="{FF2B5EF4-FFF2-40B4-BE49-F238E27FC236}">
                <a16:creationId xmlns:a16="http://schemas.microsoft.com/office/drawing/2014/main" id="{9418B8B9-6858-9CC4-D06A-D4CD1D94ED7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21870" y="540074"/>
            <a:ext cx="692833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tx1"/>
                </a:solidFill>
              </a:rPr>
              <a:t>Isometric</a:t>
            </a:r>
            <a:endParaRPr sz="2400" dirty="0">
              <a:solidFill>
                <a:schemeClr val="tx1"/>
              </a:solidFill>
            </a:endParaRPr>
          </a:p>
        </p:txBody>
      </p:sp>
      <p:grpSp>
        <p:nvGrpSpPr>
          <p:cNvPr id="3232" name="Google Shape;3232;p27">
            <a:extLst>
              <a:ext uri="{FF2B5EF4-FFF2-40B4-BE49-F238E27FC236}">
                <a16:creationId xmlns:a16="http://schemas.microsoft.com/office/drawing/2014/main" id="{B64BE5F6-57C9-3947-0611-F3A9F564A5CF}"/>
              </a:ext>
            </a:extLst>
          </p:cNvPr>
          <p:cNvGrpSpPr/>
          <p:nvPr/>
        </p:nvGrpSpPr>
        <p:grpSpPr>
          <a:xfrm>
            <a:off x="7483242" y="825629"/>
            <a:ext cx="1129918" cy="278457"/>
            <a:chOff x="713231" y="815211"/>
            <a:chExt cx="894914" cy="220542"/>
          </a:xfrm>
        </p:grpSpPr>
        <p:sp>
          <p:nvSpPr>
            <p:cNvPr id="3233" name="Google Shape;3233;p27">
              <a:extLst>
                <a:ext uri="{FF2B5EF4-FFF2-40B4-BE49-F238E27FC236}">
                  <a16:creationId xmlns:a16="http://schemas.microsoft.com/office/drawing/2014/main" id="{88429C3A-FB75-16E4-1EA3-916DEAAC4DC8}"/>
                </a:ext>
              </a:extLst>
            </p:cNvPr>
            <p:cNvSpPr/>
            <p:nvPr/>
          </p:nvSpPr>
          <p:spPr>
            <a:xfrm>
              <a:off x="1387603" y="815211"/>
              <a:ext cx="220542" cy="220542"/>
            </a:xfrm>
            <a:custGeom>
              <a:avLst/>
              <a:gdLst/>
              <a:ahLst/>
              <a:cxnLst/>
              <a:rect l="l" t="t" r="r" b="b"/>
              <a:pathLst>
                <a:path w="1763" h="1763" extrusionOk="0">
                  <a:moveTo>
                    <a:pt x="481" y="0"/>
                  </a:moveTo>
                  <a:lnTo>
                    <a:pt x="1" y="481"/>
                  </a:lnTo>
                  <a:lnTo>
                    <a:pt x="401" y="881"/>
                  </a:lnTo>
                  <a:lnTo>
                    <a:pt x="1" y="1282"/>
                  </a:lnTo>
                  <a:lnTo>
                    <a:pt x="481" y="1762"/>
                  </a:lnTo>
                  <a:lnTo>
                    <a:pt x="882" y="1362"/>
                  </a:lnTo>
                  <a:lnTo>
                    <a:pt x="1295" y="1762"/>
                  </a:lnTo>
                  <a:lnTo>
                    <a:pt x="1763" y="1282"/>
                  </a:lnTo>
                  <a:lnTo>
                    <a:pt x="1362" y="881"/>
                  </a:lnTo>
                  <a:lnTo>
                    <a:pt x="1763" y="481"/>
                  </a:lnTo>
                  <a:lnTo>
                    <a:pt x="1295" y="0"/>
                  </a:lnTo>
                  <a:lnTo>
                    <a:pt x="882" y="401"/>
                  </a:lnTo>
                  <a:lnTo>
                    <a:pt x="481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4" name="Google Shape;3234;p27">
              <a:extLst>
                <a:ext uri="{FF2B5EF4-FFF2-40B4-BE49-F238E27FC236}">
                  <a16:creationId xmlns:a16="http://schemas.microsoft.com/office/drawing/2014/main" id="{83181AC8-B5B2-AEB6-73B4-4982723B5B83}"/>
                </a:ext>
              </a:extLst>
            </p:cNvPr>
            <p:cNvSpPr/>
            <p:nvPr/>
          </p:nvSpPr>
          <p:spPr>
            <a:xfrm>
              <a:off x="713231" y="815211"/>
              <a:ext cx="222044" cy="220542"/>
            </a:xfrm>
            <a:custGeom>
              <a:avLst/>
              <a:gdLst/>
              <a:ahLst/>
              <a:cxnLst/>
              <a:rect l="l" t="t" r="r" b="b"/>
              <a:pathLst>
                <a:path w="1775" h="1763" extrusionOk="0">
                  <a:moveTo>
                    <a:pt x="481" y="0"/>
                  </a:moveTo>
                  <a:lnTo>
                    <a:pt x="0" y="481"/>
                  </a:lnTo>
                  <a:lnTo>
                    <a:pt x="413" y="881"/>
                  </a:lnTo>
                  <a:lnTo>
                    <a:pt x="0" y="1282"/>
                  </a:lnTo>
                  <a:lnTo>
                    <a:pt x="481" y="1762"/>
                  </a:lnTo>
                  <a:lnTo>
                    <a:pt x="881" y="1362"/>
                  </a:lnTo>
                  <a:lnTo>
                    <a:pt x="1294" y="1762"/>
                  </a:lnTo>
                  <a:lnTo>
                    <a:pt x="1775" y="1282"/>
                  </a:lnTo>
                  <a:lnTo>
                    <a:pt x="1362" y="881"/>
                  </a:lnTo>
                  <a:lnTo>
                    <a:pt x="1775" y="481"/>
                  </a:lnTo>
                  <a:lnTo>
                    <a:pt x="1294" y="0"/>
                  </a:lnTo>
                  <a:lnTo>
                    <a:pt x="881" y="401"/>
                  </a:lnTo>
                  <a:lnTo>
                    <a:pt x="481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5" name="Google Shape;3235;p27">
              <a:extLst>
                <a:ext uri="{FF2B5EF4-FFF2-40B4-BE49-F238E27FC236}">
                  <a16:creationId xmlns:a16="http://schemas.microsoft.com/office/drawing/2014/main" id="{B852ACA8-5E03-DFA6-EFE4-86655482AE26}"/>
                </a:ext>
              </a:extLst>
            </p:cNvPr>
            <p:cNvSpPr/>
            <p:nvPr/>
          </p:nvSpPr>
          <p:spPr>
            <a:xfrm>
              <a:off x="1050229" y="815211"/>
              <a:ext cx="220542" cy="220542"/>
            </a:xfrm>
            <a:custGeom>
              <a:avLst/>
              <a:gdLst/>
              <a:ahLst/>
              <a:cxnLst/>
              <a:rect l="l" t="t" r="r" b="b"/>
              <a:pathLst>
                <a:path w="1763" h="1763" extrusionOk="0">
                  <a:moveTo>
                    <a:pt x="481" y="0"/>
                  </a:moveTo>
                  <a:lnTo>
                    <a:pt x="0" y="481"/>
                  </a:lnTo>
                  <a:lnTo>
                    <a:pt x="414" y="881"/>
                  </a:lnTo>
                  <a:lnTo>
                    <a:pt x="0" y="1282"/>
                  </a:lnTo>
                  <a:lnTo>
                    <a:pt x="481" y="1762"/>
                  </a:lnTo>
                  <a:lnTo>
                    <a:pt x="881" y="1362"/>
                  </a:lnTo>
                  <a:lnTo>
                    <a:pt x="1294" y="1762"/>
                  </a:lnTo>
                  <a:lnTo>
                    <a:pt x="1762" y="1282"/>
                  </a:lnTo>
                  <a:lnTo>
                    <a:pt x="1362" y="881"/>
                  </a:lnTo>
                  <a:lnTo>
                    <a:pt x="1762" y="481"/>
                  </a:lnTo>
                  <a:lnTo>
                    <a:pt x="1294" y="0"/>
                  </a:lnTo>
                  <a:lnTo>
                    <a:pt x="881" y="401"/>
                  </a:lnTo>
                  <a:lnTo>
                    <a:pt x="481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6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Google Shape;1116;p52">
            <a:extLst>
              <a:ext uri="{FF2B5EF4-FFF2-40B4-BE49-F238E27FC236}">
                <a16:creationId xmlns:a16="http://schemas.microsoft.com/office/drawing/2014/main" id="{E4692150-B9F1-206A-8637-8E73FB37DE47}"/>
              </a:ext>
            </a:extLst>
          </p:cNvPr>
          <p:cNvSpPr txBox="1">
            <a:spLocks noGrp="1"/>
          </p:cNvSpPr>
          <p:nvPr/>
        </p:nvSpPr>
        <p:spPr>
          <a:xfrm>
            <a:off x="530840" y="1071451"/>
            <a:ext cx="4383550" cy="2934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Open Sans"/>
              <a:buChar char="●"/>
              <a:defRPr sz="1300" b="0" i="0" u="none" strike="noStrike" cap="non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hivo"/>
              <a:buChar char="○"/>
              <a:defRPr sz="1400" b="0" i="0" u="none" strike="noStrike" cap="non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hivo"/>
              <a:buChar char="■"/>
              <a:defRPr sz="1400" b="0" i="0" u="none" strike="noStrike" cap="non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hivo"/>
              <a:buChar char="●"/>
              <a:defRPr sz="1400" b="0" i="0" u="none" strike="noStrike" cap="non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hivo"/>
              <a:buChar char="○"/>
              <a:defRPr sz="1400" b="0" i="0" u="none" strike="noStrike" cap="non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hivo"/>
              <a:buChar char="■"/>
              <a:defRPr sz="1400" b="0" i="0" u="none" strike="noStrike" cap="non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hivo"/>
              <a:buChar char="●"/>
              <a:defRPr sz="1400" b="0" i="0" u="none" strike="noStrike" cap="non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hivo"/>
              <a:buChar char="○"/>
              <a:defRPr sz="1400" b="0" i="0" u="none" strike="noStrike" cap="non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5"/>
              </a:buClr>
              <a:buSzPts val="1400"/>
              <a:buFont typeface="Chivo"/>
              <a:buChar char="■"/>
              <a:defRPr sz="1400" b="0" i="0" u="none" strike="noStrike" cap="non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457200" lvl="0" indent="-317500" algn="l" rtl="0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 sz="1600" dirty="0">
                <a:solidFill>
                  <a:schemeClr val="tx1"/>
                </a:solidFill>
              </a:rPr>
              <a:t>Isometric games simulate a 3D look with only 2D graphics.</a:t>
            </a:r>
          </a:p>
          <a:p>
            <a:pPr marL="457200" lvl="0" indent="-317500" algn="l" rtl="0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endParaRPr sz="1600" dirty="0">
              <a:solidFill>
                <a:schemeClr val="tx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600" dirty="0">
                <a:solidFill>
                  <a:schemeClr val="tx1"/>
                </a:solidFill>
              </a:rPr>
              <a:t> The view is usually at an angle and the player can move in different directions.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sz="1600" dirty="0">
              <a:solidFill>
                <a:schemeClr val="tx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600" dirty="0">
                <a:solidFill>
                  <a:schemeClr val="tx1"/>
                </a:solidFill>
              </a:rPr>
              <a:t> Examples of isometric games include Hades and SimCity.</a:t>
            </a:r>
            <a:endParaRPr sz="1600" dirty="0">
              <a:solidFill>
                <a:schemeClr val="tx1"/>
              </a:solidFill>
            </a:endParaRPr>
          </a:p>
        </p:txBody>
      </p:sp>
      <p:pic>
        <p:nvPicPr>
          <p:cNvPr id="5" name="Google Shape;1117;p52" descr="A video game screen with a green and blue light&#10;&#10;Description automatically generated with medium confidence">
            <a:extLst>
              <a:ext uri="{FF2B5EF4-FFF2-40B4-BE49-F238E27FC236}">
                <a16:creationId xmlns:a16="http://schemas.microsoft.com/office/drawing/2014/main" id="{1F264961-2CA9-20CE-E417-35A86885DB7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43832" y="2976387"/>
            <a:ext cx="3169328" cy="1782747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8DD3106-BB38-3694-F315-3BB2D6E44E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5876" y="1211844"/>
            <a:ext cx="3027284" cy="1665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3311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8">
          <a:extLst>
            <a:ext uri="{FF2B5EF4-FFF2-40B4-BE49-F238E27FC236}">
              <a16:creationId xmlns:a16="http://schemas.microsoft.com/office/drawing/2014/main" id="{C01E1C17-0439-8C36-ECC0-A58EBB09EE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32" name="Google Shape;3232;p27">
            <a:extLst>
              <a:ext uri="{FF2B5EF4-FFF2-40B4-BE49-F238E27FC236}">
                <a16:creationId xmlns:a16="http://schemas.microsoft.com/office/drawing/2014/main" id="{57243040-42BA-2F85-D42E-6A04FABE0A34}"/>
              </a:ext>
            </a:extLst>
          </p:cNvPr>
          <p:cNvGrpSpPr/>
          <p:nvPr/>
        </p:nvGrpSpPr>
        <p:grpSpPr>
          <a:xfrm rot="18664514">
            <a:off x="244337" y="833093"/>
            <a:ext cx="1129918" cy="278457"/>
            <a:chOff x="713231" y="815211"/>
            <a:chExt cx="894914" cy="220542"/>
          </a:xfrm>
        </p:grpSpPr>
        <p:sp>
          <p:nvSpPr>
            <p:cNvPr id="3233" name="Google Shape;3233;p27">
              <a:extLst>
                <a:ext uri="{FF2B5EF4-FFF2-40B4-BE49-F238E27FC236}">
                  <a16:creationId xmlns:a16="http://schemas.microsoft.com/office/drawing/2014/main" id="{4CE2ABCE-C5E4-67F1-1102-E5FE563E9B0D}"/>
                </a:ext>
              </a:extLst>
            </p:cNvPr>
            <p:cNvSpPr/>
            <p:nvPr/>
          </p:nvSpPr>
          <p:spPr>
            <a:xfrm>
              <a:off x="1387603" y="815211"/>
              <a:ext cx="220542" cy="220542"/>
            </a:xfrm>
            <a:custGeom>
              <a:avLst/>
              <a:gdLst/>
              <a:ahLst/>
              <a:cxnLst/>
              <a:rect l="l" t="t" r="r" b="b"/>
              <a:pathLst>
                <a:path w="1763" h="1763" extrusionOk="0">
                  <a:moveTo>
                    <a:pt x="481" y="0"/>
                  </a:moveTo>
                  <a:lnTo>
                    <a:pt x="1" y="481"/>
                  </a:lnTo>
                  <a:lnTo>
                    <a:pt x="401" y="881"/>
                  </a:lnTo>
                  <a:lnTo>
                    <a:pt x="1" y="1282"/>
                  </a:lnTo>
                  <a:lnTo>
                    <a:pt x="481" y="1762"/>
                  </a:lnTo>
                  <a:lnTo>
                    <a:pt x="882" y="1362"/>
                  </a:lnTo>
                  <a:lnTo>
                    <a:pt x="1295" y="1762"/>
                  </a:lnTo>
                  <a:lnTo>
                    <a:pt x="1763" y="1282"/>
                  </a:lnTo>
                  <a:lnTo>
                    <a:pt x="1362" y="881"/>
                  </a:lnTo>
                  <a:lnTo>
                    <a:pt x="1763" y="481"/>
                  </a:lnTo>
                  <a:lnTo>
                    <a:pt x="1295" y="0"/>
                  </a:lnTo>
                  <a:lnTo>
                    <a:pt x="882" y="401"/>
                  </a:lnTo>
                  <a:lnTo>
                    <a:pt x="481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4" name="Google Shape;3234;p27">
              <a:extLst>
                <a:ext uri="{FF2B5EF4-FFF2-40B4-BE49-F238E27FC236}">
                  <a16:creationId xmlns:a16="http://schemas.microsoft.com/office/drawing/2014/main" id="{F7F473AE-92EF-BAB4-265C-54D0E053355D}"/>
                </a:ext>
              </a:extLst>
            </p:cNvPr>
            <p:cNvSpPr/>
            <p:nvPr/>
          </p:nvSpPr>
          <p:spPr>
            <a:xfrm>
              <a:off x="713231" y="815211"/>
              <a:ext cx="222044" cy="220542"/>
            </a:xfrm>
            <a:custGeom>
              <a:avLst/>
              <a:gdLst/>
              <a:ahLst/>
              <a:cxnLst/>
              <a:rect l="l" t="t" r="r" b="b"/>
              <a:pathLst>
                <a:path w="1775" h="1763" extrusionOk="0">
                  <a:moveTo>
                    <a:pt x="481" y="0"/>
                  </a:moveTo>
                  <a:lnTo>
                    <a:pt x="0" y="481"/>
                  </a:lnTo>
                  <a:lnTo>
                    <a:pt x="413" y="881"/>
                  </a:lnTo>
                  <a:lnTo>
                    <a:pt x="0" y="1282"/>
                  </a:lnTo>
                  <a:lnTo>
                    <a:pt x="481" y="1762"/>
                  </a:lnTo>
                  <a:lnTo>
                    <a:pt x="881" y="1362"/>
                  </a:lnTo>
                  <a:lnTo>
                    <a:pt x="1294" y="1762"/>
                  </a:lnTo>
                  <a:lnTo>
                    <a:pt x="1775" y="1282"/>
                  </a:lnTo>
                  <a:lnTo>
                    <a:pt x="1362" y="881"/>
                  </a:lnTo>
                  <a:lnTo>
                    <a:pt x="1775" y="481"/>
                  </a:lnTo>
                  <a:lnTo>
                    <a:pt x="1294" y="0"/>
                  </a:lnTo>
                  <a:lnTo>
                    <a:pt x="881" y="401"/>
                  </a:lnTo>
                  <a:lnTo>
                    <a:pt x="481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5" name="Google Shape;3235;p27">
              <a:extLst>
                <a:ext uri="{FF2B5EF4-FFF2-40B4-BE49-F238E27FC236}">
                  <a16:creationId xmlns:a16="http://schemas.microsoft.com/office/drawing/2014/main" id="{7DDBB56F-B9F0-CFCF-D46C-91D2D6528A23}"/>
                </a:ext>
              </a:extLst>
            </p:cNvPr>
            <p:cNvSpPr/>
            <p:nvPr/>
          </p:nvSpPr>
          <p:spPr>
            <a:xfrm>
              <a:off x="1050229" y="815211"/>
              <a:ext cx="220542" cy="220542"/>
            </a:xfrm>
            <a:custGeom>
              <a:avLst/>
              <a:gdLst/>
              <a:ahLst/>
              <a:cxnLst/>
              <a:rect l="l" t="t" r="r" b="b"/>
              <a:pathLst>
                <a:path w="1763" h="1763" extrusionOk="0">
                  <a:moveTo>
                    <a:pt x="481" y="0"/>
                  </a:moveTo>
                  <a:lnTo>
                    <a:pt x="0" y="481"/>
                  </a:lnTo>
                  <a:lnTo>
                    <a:pt x="414" y="881"/>
                  </a:lnTo>
                  <a:lnTo>
                    <a:pt x="0" y="1282"/>
                  </a:lnTo>
                  <a:lnTo>
                    <a:pt x="481" y="1762"/>
                  </a:lnTo>
                  <a:lnTo>
                    <a:pt x="881" y="1362"/>
                  </a:lnTo>
                  <a:lnTo>
                    <a:pt x="1294" y="1762"/>
                  </a:lnTo>
                  <a:lnTo>
                    <a:pt x="1762" y="1282"/>
                  </a:lnTo>
                  <a:lnTo>
                    <a:pt x="1362" y="881"/>
                  </a:lnTo>
                  <a:lnTo>
                    <a:pt x="1762" y="481"/>
                  </a:lnTo>
                  <a:lnTo>
                    <a:pt x="1294" y="0"/>
                  </a:lnTo>
                  <a:lnTo>
                    <a:pt x="881" y="401"/>
                  </a:lnTo>
                  <a:lnTo>
                    <a:pt x="481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6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" name="Google Shape;1055;p46">
            <a:extLst>
              <a:ext uri="{FF2B5EF4-FFF2-40B4-BE49-F238E27FC236}">
                <a16:creationId xmlns:a16="http://schemas.microsoft.com/office/drawing/2014/main" id="{2F913793-9372-4C5B-BA7C-87617ECFB35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394874"/>
            <a:ext cx="7717500" cy="8864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note about </a:t>
            </a:r>
            <a:r>
              <a:rPr lang="en" dirty="0">
                <a:solidFill>
                  <a:schemeClr val="accent4"/>
                </a:solidFill>
              </a:rPr>
              <a:t>Godot’s Editor</a:t>
            </a:r>
            <a:endParaRPr dirty="0">
              <a:solidFill>
                <a:schemeClr val="accent4"/>
              </a:solidFill>
            </a:endParaRPr>
          </a:p>
        </p:txBody>
      </p:sp>
      <p:sp>
        <p:nvSpPr>
          <p:cNvPr id="8" name="Google Shape;1056;p46">
            <a:extLst>
              <a:ext uri="{FF2B5EF4-FFF2-40B4-BE49-F238E27FC236}">
                <a16:creationId xmlns:a16="http://schemas.microsoft.com/office/drawing/2014/main" id="{6989918D-97A3-1DBE-F119-A6E8ED1B84B8}"/>
              </a:ext>
            </a:extLst>
          </p:cNvPr>
          <p:cNvSpPr txBox="1">
            <a:spLocks/>
          </p:cNvSpPr>
          <p:nvPr/>
        </p:nvSpPr>
        <p:spPr>
          <a:xfrm>
            <a:off x="713224" y="1274836"/>
            <a:ext cx="7993169" cy="3407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285750" indent="-285750"/>
            <a:r>
              <a:rPr lang="en-US" sz="1800" b="1" dirty="0">
                <a:latin typeface="Orbitron"/>
                <a:sym typeface="Orbitron"/>
              </a:rPr>
              <a:t>In Godot's scene editor, you can place nodes/objects in the 2-dimensional space and freely adjust their coordinates.</a:t>
            </a:r>
          </a:p>
          <a:p>
            <a:pPr marL="285750" indent="-285750"/>
            <a:endParaRPr lang="en-US" sz="1800" b="1" dirty="0">
              <a:latin typeface="Orbitron"/>
              <a:sym typeface="Orbitron"/>
            </a:endParaRPr>
          </a:p>
          <a:p>
            <a:pPr marL="285750" indent="-285750"/>
            <a:r>
              <a:rPr lang="en-US" sz="1800" b="1" dirty="0">
                <a:latin typeface="Orbitron"/>
                <a:sym typeface="Orbitron"/>
              </a:rPr>
              <a:t>It's important to note that, when working with the X-axis, moving a node to the right will increase its X position value, while moving it to the left will decrease it.</a:t>
            </a:r>
          </a:p>
          <a:p>
            <a:pPr marL="285750" indent="-285750"/>
            <a:endParaRPr lang="en-US" sz="1800" b="1" dirty="0">
              <a:latin typeface="Orbitron"/>
              <a:sym typeface="Orbitron"/>
            </a:endParaRPr>
          </a:p>
          <a:p>
            <a:pPr marL="285750" indent="-285750"/>
            <a:r>
              <a:rPr lang="en-US" sz="1800" b="1" dirty="0">
                <a:latin typeface="Orbitron"/>
                <a:sym typeface="Orbitron"/>
              </a:rPr>
              <a:t> Similarly, moving a node upwards will decrease its Y position value, while moving it downwards will increase it. </a:t>
            </a:r>
          </a:p>
        </p:txBody>
      </p:sp>
    </p:spTree>
    <p:extLst>
      <p:ext uri="{BB962C8B-B14F-4D97-AF65-F5344CB8AC3E}">
        <p14:creationId xmlns:p14="http://schemas.microsoft.com/office/powerpoint/2010/main" val="30074313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7">
          <a:extLst>
            <a:ext uri="{FF2B5EF4-FFF2-40B4-BE49-F238E27FC236}">
              <a16:creationId xmlns:a16="http://schemas.microsoft.com/office/drawing/2014/main" id="{D31179BB-0424-5B75-7E0B-32185AD090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8" name="Google Shape;3258;p28">
            <a:extLst>
              <a:ext uri="{FF2B5EF4-FFF2-40B4-BE49-F238E27FC236}">
                <a16:creationId xmlns:a16="http://schemas.microsoft.com/office/drawing/2014/main" id="{382A9F80-C1ED-56A6-344A-D861F9D4339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2343591"/>
            <a:ext cx="403264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solidFill>
                  <a:schemeClr val="tx1"/>
                </a:solidFill>
                <a:sym typeface="Arimo SemiBold"/>
              </a:rPr>
              <a:t>GD </a:t>
            </a:r>
            <a:r>
              <a:rPr lang="en" sz="3200" dirty="0">
                <a:solidFill>
                  <a:schemeClr val="accent4"/>
                </a:solidFill>
                <a:sym typeface="Arimo SemiBold"/>
              </a:rPr>
              <a:t>Script</a:t>
            </a:r>
            <a:endParaRPr sz="3200" dirty="0">
              <a:solidFill>
                <a:schemeClr val="accent4"/>
              </a:solidFill>
            </a:endParaRPr>
          </a:p>
        </p:txBody>
      </p:sp>
      <p:sp>
        <p:nvSpPr>
          <p:cNvPr id="3259" name="Google Shape;3259;p28">
            <a:extLst>
              <a:ext uri="{FF2B5EF4-FFF2-40B4-BE49-F238E27FC236}">
                <a16:creationId xmlns:a16="http://schemas.microsoft.com/office/drawing/2014/main" id="{2340B739-DA08-A4D9-F0C4-D5B3DC290331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815400" y="1105150"/>
            <a:ext cx="1517052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grpSp>
        <p:nvGrpSpPr>
          <p:cNvPr id="3344" name="Google Shape;3344;p28">
            <a:extLst>
              <a:ext uri="{FF2B5EF4-FFF2-40B4-BE49-F238E27FC236}">
                <a16:creationId xmlns:a16="http://schemas.microsoft.com/office/drawing/2014/main" id="{01983E06-29CE-0862-E03F-0EBC9717AE98}"/>
              </a:ext>
            </a:extLst>
          </p:cNvPr>
          <p:cNvGrpSpPr/>
          <p:nvPr/>
        </p:nvGrpSpPr>
        <p:grpSpPr>
          <a:xfrm flipH="1">
            <a:off x="4366254" y="539492"/>
            <a:ext cx="205749" cy="1508819"/>
            <a:chOff x="425780" y="482769"/>
            <a:chExt cx="127819" cy="561525"/>
          </a:xfrm>
        </p:grpSpPr>
        <p:sp>
          <p:nvSpPr>
            <p:cNvPr id="3345" name="Google Shape;3345;p28">
              <a:extLst>
                <a:ext uri="{FF2B5EF4-FFF2-40B4-BE49-F238E27FC236}">
                  <a16:creationId xmlns:a16="http://schemas.microsoft.com/office/drawing/2014/main" id="{65929517-2AF2-B1F8-D295-176462B0911C}"/>
                </a:ext>
              </a:extLst>
            </p:cNvPr>
            <p:cNvSpPr/>
            <p:nvPr/>
          </p:nvSpPr>
          <p:spPr>
            <a:xfrm>
              <a:off x="425780" y="482769"/>
              <a:ext cx="10474" cy="561525"/>
            </a:xfrm>
            <a:custGeom>
              <a:avLst/>
              <a:gdLst/>
              <a:ahLst/>
              <a:cxnLst/>
              <a:rect l="l" t="t" r="r" b="b"/>
              <a:pathLst>
                <a:path w="187" h="10025" extrusionOk="0">
                  <a:moveTo>
                    <a:pt x="1" y="0"/>
                  </a:moveTo>
                  <a:lnTo>
                    <a:pt x="1" y="10024"/>
                  </a:lnTo>
                  <a:lnTo>
                    <a:pt x="187" y="10024"/>
                  </a:lnTo>
                  <a:lnTo>
                    <a:pt x="187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6" name="Google Shape;3346;p28">
              <a:extLst>
                <a:ext uri="{FF2B5EF4-FFF2-40B4-BE49-F238E27FC236}">
                  <a16:creationId xmlns:a16="http://schemas.microsoft.com/office/drawing/2014/main" id="{8AF09422-7586-075A-D255-45ACBC80EBEF}"/>
                </a:ext>
              </a:extLst>
            </p:cNvPr>
            <p:cNvSpPr/>
            <p:nvPr/>
          </p:nvSpPr>
          <p:spPr>
            <a:xfrm>
              <a:off x="445160" y="482769"/>
              <a:ext cx="10642" cy="561525"/>
            </a:xfrm>
            <a:custGeom>
              <a:avLst/>
              <a:gdLst/>
              <a:ahLst/>
              <a:cxnLst/>
              <a:rect l="l" t="t" r="r" b="b"/>
              <a:pathLst>
                <a:path w="190" h="10025" extrusionOk="0">
                  <a:moveTo>
                    <a:pt x="1" y="0"/>
                  </a:moveTo>
                  <a:lnTo>
                    <a:pt x="1" y="10024"/>
                  </a:lnTo>
                  <a:lnTo>
                    <a:pt x="190" y="10024"/>
                  </a:lnTo>
                  <a:lnTo>
                    <a:pt x="190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7" name="Google Shape;3347;p28">
              <a:extLst>
                <a:ext uri="{FF2B5EF4-FFF2-40B4-BE49-F238E27FC236}">
                  <a16:creationId xmlns:a16="http://schemas.microsoft.com/office/drawing/2014/main" id="{E157C06F-2A4E-33DA-5942-0A04C9D22951}"/>
                </a:ext>
              </a:extLst>
            </p:cNvPr>
            <p:cNvSpPr/>
            <p:nvPr/>
          </p:nvSpPr>
          <p:spPr>
            <a:xfrm>
              <a:off x="464708" y="482769"/>
              <a:ext cx="10474" cy="561525"/>
            </a:xfrm>
            <a:custGeom>
              <a:avLst/>
              <a:gdLst/>
              <a:ahLst/>
              <a:cxnLst/>
              <a:rect l="l" t="t" r="r" b="b"/>
              <a:pathLst>
                <a:path w="187" h="10025" extrusionOk="0">
                  <a:moveTo>
                    <a:pt x="1" y="0"/>
                  </a:moveTo>
                  <a:lnTo>
                    <a:pt x="1" y="10024"/>
                  </a:lnTo>
                  <a:lnTo>
                    <a:pt x="187" y="10024"/>
                  </a:lnTo>
                  <a:lnTo>
                    <a:pt x="187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8" name="Google Shape;3348;p28">
              <a:extLst>
                <a:ext uri="{FF2B5EF4-FFF2-40B4-BE49-F238E27FC236}">
                  <a16:creationId xmlns:a16="http://schemas.microsoft.com/office/drawing/2014/main" id="{04C595AD-30C4-01C0-6588-C59677F1AF46}"/>
                </a:ext>
              </a:extLst>
            </p:cNvPr>
            <p:cNvSpPr/>
            <p:nvPr/>
          </p:nvSpPr>
          <p:spPr>
            <a:xfrm>
              <a:off x="484088" y="482769"/>
              <a:ext cx="10474" cy="561525"/>
            </a:xfrm>
            <a:custGeom>
              <a:avLst/>
              <a:gdLst/>
              <a:ahLst/>
              <a:cxnLst/>
              <a:rect l="l" t="t" r="r" b="b"/>
              <a:pathLst>
                <a:path w="187" h="10025" extrusionOk="0">
                  <a:moveTo>
                    <a:pt x="1" y="0"/>
                  </a:moveTo>
                  <a:lnTo>
                    <a:pt x="1" y="10024"/>
                  </a:lnTo>
                  <a:lnTo>
                    <a:pt x="187" y="10024"/>
                  </a:lnTo>
                  <a:lnTo>
                    <a:pt x="187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9" name="Google Shape;3349;p28">
              <a:extLst>
                <a:ext uri="{FF2B5EF4-FFF2-40B4-BE49-F238E27FC236}">
                  <a16:creationId xmlns:a16="http://schemas.microsoft.com/office/drawing/2014/main" id="{B4101382-88E1-E1FF-5CA3-D0FFF06B0D31}"/>
                </a:ext>
              </a:extLst>
            </p:cNvPr>
            <p:cNvSpPr/>
            <p:nvPr/>
          </p:nvSpPr>
          <p:spPr>
            <a:xfrm>
              <a:off x="503468" y="482769"/>
              <a:ext cx="10642" cy="561525"/>
            </a:xfrm>
            <a:custGeom>
              <a:avLst/>
              <a:gdLst/>
              <a:ahLst/>
              <a:cxnLst/>
              <a:rect l="l" t="t" r="r" b="b"/>
              <a:pathLst>
                <a:path w="190" h="10025" extrusionOk="0">
                  <a:moveTo>
                    <a:pt x="1" y="0"/>
                  </a:moveTo>
                  <a:lnTo>
                    <a:pt x="1" y="10024"/>
                  </a:lnTo>
                  <a:lnTo>
                    <a:pt x="190" y="10024"/>
                  </a:lnTo>
                  <a:lnTo>
                    <a:pt x="190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0" name="Google Shape;3350;p28">
              <a:extLst>
                <a:ext uri="{FF2B5EF4-FFF2-40B4-BE49-F238E27FC236}">
                  <a16:creationId xmlns:a16="http://schemas.microsoft.com/office/drawing/2014/main" id="{955E529F-45BC-22E2-D26F-13CBB9690E53}"/>
                </a:ext>
              </a:extLst>
            </p:cNvPr>
            <p:cNvSpPr/>
            <p:nvPr/>
          </p:nvSpPr>
          <p:spPr>
            <a:xfrm>
              <a:off x="523072" y="482769"/>
              <a:ext cx="11146" cy="561525"/>
            </a:xfrm>
            <a:custGeom>
              <a:avLst/>
              <a:gdLst/>
              <a:ahLst/>
              <a:cxnLst/>
              <a:rect l="l" t="t" r="r" b="b"/>
              <a:pathLst>
                <a:path w="199" h="10025" extrusionOk="0">
                  <a:moveTo>
                    <a:pt x="0" y="0"/>
                  </a:moveTo>
                  <a:lnTo>
                    <a:pt x="0" y="10024"/>
                  </a:lnTo>
                  <a:lnTo>
                    <a:pt x="199" y="10024"/>
                  </a:lnTo>
                  <a:lnTo>
                    <a:pt x="199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1" name="Google Shape;3351;p28">
              <a:extLst>
                <a:ext uri="{FF2B5EF4-FFF2-40B4-BE49-F238E27FC236}">
                  <a16:creationId xmlns:a16="http://schemas.microsoft.com/office/drawing/2014/main" id="{D27DB840-BCD3-D738-A087-39A108F18CD3}"/>
                </a:ext>
              </a:extLst>
            </p:cNvPr>
            <p:cNvSpPr/>
            <p:nvPr/>
          </p:nvSpPr>
          <p:spPr>
            <a:xfrm>
              <a:off x="542452" y="482769"/>
              <a:ext cx="11146" cy="561525"/>
            </a:xfrm>
            <a:custGeom>
              <a:avLst/>
              <a:gdLst/>
              <a:ahLst/>
              <a:cxnLst/>
              <a:rect l="l" t="t" r="r" b="b"/>
              <a:pathLst>
                <a:path w="199" h="10025" extrusionOk="0">
                  <a:moveTo>
                    <a:pt x="0" y="0"/>
                  </a:moveTo>
                  <a:lnTo>
                    <a:pt x="0" y="10024"/>
                  </a:lnTo>
                  <a:lnTo>
                    <a:pt x="199" y="10024"/>
                  </a:lnTo>
                  <a:lnTo>
                    <a:pt x="199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52" name="Google Shape;3352;p28">
            <a:extLst>
              <a:ext uri="{FF2B5EF4-FFF2-40B4-BE49-F238E27FC236}">
                <a16:creationId xmlns:a16="http://schemas.microsoft.com/office/drawing/2014/main" id="{FC02001D-D65E-5F33-BE8B-2440CE7C3FFC}"/>
              </a:ext>
            </a:extLst>
          </p:cNvPr>
          <p:cNvGrpSpPr/>
          <p:nvPr/>
        </p:nvGrpSpPr>
        <p:grpSpPr>
          <a:xfrm>
            <a:off x="7460542" y="539504"/>
            <a:ext cx="1129918" cy="278457"/>
            <a:chOff x="713231" y="815211"/>
            <a:chExt cx="894914" cy="220542"/>
          </a:xfrm>
        </p:grpSpPr>
        <p:sp>
          <p:nvSpPr>
            <p:cNvPr id="3353" name="Google Shape;3353;p28">
              <a:extLst>
                <a:ext uri="{FF2B5EF4-FFF2-40B4-BE49-F238E27FC236}">
                  <a16:creationId xmlns:a16="http://schemas.microsoft.com/office/drawing/2014/main" id="{9F2C1A1D-3ACB-F362-DDBB-803438A46312}"/>
                </a:ext>
              </a:extLst>
            </p:cNvPr>
            <p:cNvSpPr/>
            <p:nvPr/>
          </p:nvSpPr>
          <p:spPr>
            <a:xfrm>
              <a:off x="1387603" y="815211"/>
              <a:ext cx="220542" cy="220542"/>
            </a:xfrm>
            <a:custGeom>
              <a:avLst/>
              <a:gdLst/>
              <a:ahLst/>
              <a:cxnLst/>
              <a:rect l="l" t="t" r="r" b="b"/>
              <a:pathLst>
                <a:path w="1763" h="1763" extrusionOk="0">
                  <a:moveTo>
                    <a:pt x="481" y="0"/>
                  </a:moveTo>
                  <a:lnTo>
                    <a:pt x="1" y="481"/>
                  </a:lnTo>
                  <a:lnTo>
                    <a:pt x="401" y="881"/>
                  </a:lnTo>
                  <a:lnTo>
                    <a:pt x="1" y="1282"/>
                  </a:lnTo>
                  <a:lnTo>
                    <a:pt x="481" y="1762"/>
                  </a:lnTo>
                  <a:lnTo>
                    <a:pt x="882" y="1362"/>
                  </a:lnTo>
                  <a:lnTo>
                    <a:pt x="1295" y="1762"/>
                  </a:lnTo>
                  <a:lnTo>
                    <a:pt x="1763" y="1282"/>
                  </a:lnTo>
                  <a:lnTo>
                    <a:pt x="1362" y="881"/>
                  </a:lnTo>
                  <a:lnTo>
                    <a:pt x="1763" y="481"/>
                  </a:lnTo>
                  <a:lnTo>
                    <a:pt x="1295" y="0"/>
                  </a:lnTo>
                  <a:lnTo>
                    <a:pt x="882" y="401"/>
                  </a:lnTo>
                  <a:lnTo>
                    <a:pt x="481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4" name="Google Shape;3354;p28">
              <a:extLst>
                <a:ext uri="{FF2B5EF4-FFF2-40B4-BE49-F238E27FC236}">
                  <a16:creationId xmlns:a16="http://schemas.microsoft.com/office/drawing/2014/main" id="{03F6933E-784B-2658-C78C-0BC4EFCA40EF}"/>
                </a:ext>
              </a:extLst>
            </p:cNvPr>
            <p:cNvSpPr/>
            <p:nvPr/>
          </p:nvSpPr>
          <p:spPr>
            <a:xfrm>
              <a:off x="713231" y="815211"/>
              <a:ext cx="222044" cy="220542"/>
            </a:xfrm>
            <a:custGeom>
              <a:avLst/>
              <a:gdLst/>
              <a:ahLst/>
              <a:cxnLst/>
              <a:rect l="l" t="t" r="r" b="b"/>
              <a:pathLst>
                <a:path w="1775" h="1763" extrusionOk="0">
                  <a:moveTo>
                    <a:pt x="481" y="0"/>
                  </a:moveTo>
                  <a:lnTo>
                    <a:pt x="0" y="481"/>
                  </a:lnTo>
                  <a:lnTo>
                    <a:pt x="413" y="881"/>
                  </a:lnTo>
                  <a:lnTo>
                    <a:pt x="0" y="1282"/>
                  </a:lnTo>
                  <a:lnTo>
                    <a:pt x="481" y="1762"/>
                  </a:lnTo>
                  <a:lnTo>
                    <a:pt x="881" y="1362"/>
                  </a:lnTo>
                  <a:lnTo>
                    <a:pt x="1294" y="1762"/>
                  </a:lnTo>
                  <a:lnTo>
                    <a:pt x="1775" y="1282"/>
                  </a:lnTo>
                  <a:lnTo>
                    <a:pt x="1362" y="881"/>
                  </a:lnTo>
                  <a:lnTo>
                    <a:pt x="1775" y="481"/>
                  </a:lnTo>
                  <a:lnTo>
                    <a:pt x="1294" y="0"/>
                  </a:lnTo>
                  <a:lnTo>
                    <a:pt x="881" y="401"/>
                  </a:lnTo>
                  <a:lnTo>
                    <a:pt x="481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5" name="Google Shape;3355;p28">
              <a:extLst>
                <a:ext uri="{FF2B5EF4-FFF2-40B4-BE49-F238E27FC236}">
                  <a16:creationId xmlns:a16="http://schemas.microsoft.com/office/drawing/2014/main" id="{BDB64983-8D1D-9262-D103-D61160E1291D}"/>
                </a:ext>
              </a:extLst>
            </p:cNvPr>
            <p:cNvSpPr/>
            <p:nvPr/>
          </p:nvSpPr>
          <p:spPr>
            <a:xfrm>
              <a:off x="1050229" y="815211"/>
              <a:ext cx="220542" cy="220542"/>
            </a:xfrm>
            <a:custGeom>
              <a:avLst/>
              <a:gdLst/>
              <a:ahLst/>
              <a:cxnLst/>
              <a:rect l="l" t="t" r="r" b="b"/>
              <a:pathLst>
                <a:path w="1763" h="1763" extrusionOk="0">
                  <a:moveTo>
                    <a:pt x="481" y="0"/>
                  </a:moveTo>
                  <a:lnTo>
                    <a:pt x="0" y="481"/>
                  </a:lnTo>
                  <a:lnTo>
                    <a:pt x="414" y="881"/>
                  </a:lnTo>
                  <a:lnTo>
                    <a:pt x="0" y="1282"/>
                  </a:lnTo>
                  <a:lnTo>
                    <a:pt x="481" y="1762"/>
                  </a:lnTo>
                  <a:lnTo>
                    <a:pt x="881" y="1362"/>
                  </a:lnTo>
                  <a:lnTo>
                    <a:pt x="1294" y="1762"/>
                  </a:lnTo>
                  <a:lnTo>
                    <a:pt x="1762" y="1282"/>
                  </a:lnTo>
                  <a:lnTo>
                    <a:pt x="1362" y="881"/>
                  </a:lnTo>
                  <a:lnTo>
                    <a:pt x="1762" y="481"/>
                  </a:lnTo>
                  <a:lnTo>
                    <a:pt x="1294" y="0"/>
                  </a:lnTo>
                  <a:lnTo>
                    <a:pt x="881" y="401"/>
                  </a:lnTo>
                  <a:lnTo>
                    <a:pt x="481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6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" name="Google Shape;3360;p29">
            <a:extLst>
              <a:ext uri="{FF2B5EF4-FFF2-40B4-BE49-F238E27FC236}">
                <a16:creationId xmlns:a16="http://schemas.microsoft.com/office/drawing/2014/main" id="{B82C2C8C-260C-E13A-7806-52D8A7793572}"/>
              </a:ext>
            </a:extLst>
          </p:cNvPr>
          <p:cNvGrpSpPr/>
          <p:nvPr/>
        </p:nvGrpSpPr>
        <p:grpSpPr>
          <a:xfrm>
            <a:off x="5838766" y="1458721"/>
            <a:ext cx="2638538" cy="1938032"/>
            <a:chOff x="296117" y="2376907"/>
            <a:chExt cx="715672" cy="525668"/>
          </a:xfrm>
        </p:grpSpPr>
        <p:sp>
          <p:nvSpPr>
            <p:cNvPr id="3" name="Google Shape;3361;p29">
              <a:extLst>
                <a:ext uri="{FF2B5EF4-FFF2-40B4-BE49-F238E27FC236}">
                  <a16:creationId xmlns:a16="http://schemas.microsoft.com/office/drawing/2014/main" id="{039CC966-CDB1-46FB-7E91-CC6609D3D43D}"/>
                </a:ext>
              </a:extLst>
            </p:cNvPr>
            <p:cNvSpPr/>
            <p:nvPr/>
          </p:nvSpPr>
          <p:spPr>
            <a:xfrm>
              <a:off x="476250" y="2376907"/>
              <a:ext cx="355343" cy="46378"/>
            </a:xfrm>
            <a:custGeom>
              <a:avLst/>
              <a:gdLst/>
              <a:ahLst/>
              <a:cxnLst/>
              <a:rect l="l" t="t" r="r" b="b"/>
              <a:pathLst>
                <a:path w="6344" h="828" extrusionOk="0">
                  <a:moveTo>
                    <a:pt x="3179" y="1"/>
                  </a:moveTo>
                  <a:cubicBezTo>
                    <a:pt x="2019" y="1"/>
                    <a:pt x="936" y="293"/>
                    <a:pt x="1" y="828"/>
                  </a:cubicBezTo>
                  <a:lnTo>
                    <a:pt x="6344" y="828"/>
                  </a:lnTo>
                  <a:cubicBezTo>
                    <a:pt x="5408" y="293"/>
                    <a:pt x="4326" y="1"/>
                    <a:pt x="3179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3362;p29">
              <a:extLst>
                <a:ext uri="{FF2B5EF4-FFF2-40B4-BE49-F238E27FC236}">
                  <a16:creationId xmlns:a16="http://schemas.microsoft.com/office/drawing/2014/main" id="{FDF9290C-3778-4FA5-B9CF-57F798A60E92}"/>
                </a:ext>
              </a:extLst>
            </p:cNvPr>
            <p:cNvSpPr/>
            <p:nvPr/>
          </p:nvSpPr>
          <p:spPr>
            <a:xfrm>
              <a:off x="394081" y="2441881"/>
              <a:ext cx="520412" cy="47275"/>
            </a:xfrm>
            <a:custGeom>
              <a:avLst/>
              <a:gdLst/>
              <a:ahLst/>
              <a:cxnLst/>
              <a:rect l="l" t="t" r="r" b="b"/>
              <a:pathLst>
                <a:path w="9291" h="844" extrusionOk="0">
                  <a:moveTo>
                    <a:pt x="962" y="1"/>
                  </a:moveTo>
                  <a:cubicBezTo>
                    <a:pt x="616" y="241"/>
                    <a:pt x="295" y="523"/>
                    <a:pt x="1" y="843"/>
                  </a:cubicBezTo>
                  <a:lnTo>
                    <a:pt x="9291" y="843"/>
                  </a:lnTo>
                  <a:cubicBezTo>
                    <a:pt x="8996" y="523"/>
                    <a:pt x="8676" y="241"/>
                    <a:pt x="8317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3363;p29">
              <a:extLst>
                <a:ext uri="{FF2B5EF4-FFF2-40B4-BE49-F238E27FC236}">
                  <a16:creationId xmlns:a16="http://schemas.microsoft.com/office/drawing/2014/main" id="{F782E4D5-DAE3-A2A0-0C1B-4F653B1F9782}"/>
                </a:ext>
              </a:extLst>
            </p:cNvPr>
            <p:cNvSpPr/>
            <p:nvPr/>
          </p:nvSpPr>
          <p:spPr>
            <a:xfrm>
              <a:off x="353025" y="2507022"/>
              <a:ext cx="601854" cy="33608"/>
            </a:xfrm>
            <a:custGeom>
              <a:avLst/>
              <a:gdLst/>
              <a:ahLst/>
              <a:cxnLst/>
              <a:rect l="l" t="t" r="r" b="b"/>
              <a:pathLst>
                <a:path w="10745" h="600" extrusionOk="0">
                  <a:moveTo>
                    <a:pt x="439" y="1"/>
                  </a:moveTo>
                  <a:cubicBezTo>
                    <a:pt x="279" y="186"/>
                    <a:pt x="135" y="388"/>
                    <a:pt x="0" y="600"/>
                  </a:cubicBezTo>
                  <a:lnTo>
                    <a:pt x="10745" y="600"/>
                  </a:lnTo>
                  <a:cubicBezTo>
                    <a:pt x="10610" y="388"/>
                    <a:pt x="10466" y="186"/>
                    <a:pt x="10306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3364;p29">
              <a:extLst>
                <a:ext uri="{FF2B5EF4-FFF2-40B4-BE49-F238E27FC236}">
                  <a16:creationId xmlns:a16="http://schemas.microsoft.com/office/drawing/2014/main" id="{5561E82D-8FD2-FADC-762A-7AA5C9922147}"/>
                </a:ext>
              </a:extLst>
            </p:cNvPr>
            <p:cNvSpPr/>
            <p:nvPr/>
          </p:nvSpPr>
          <p:spPr>
            <a:xfrm>
              <a:off x="322330" y="2571995"/>
              <a:ext cx="663244" cy="27670"/>
            </a:xfrm>
            <a:custGeom>
              <a:avLst/>
              <a:gdLst/>
              <a:ahLst/>
              <a:cxnLst/>
              <a:rect l="l" t="t" r="r" b="b"/>
              <a:pathLst>
                <a:path w="11841" h="494" extrusionOk="0">
                  <a:moveTo>
                    <a:pt x="228" y="0"/>
                  </a:moveTo>
                  <a:cubicBezTo>
                    <a:pt x="148" y="160"/>
                    <a:pt x="68" y="333"/>
                    <a:pt x="0" y="494"/>
                  </a:cubicBezTo>
                  <a:lnTo>
                    <a:pt x="11841" y="494"/>
                  </a:lnTo>
                  <a:cubicBezTo>
                    <a:pt x="11773" y="333"/>
                    <a:pt x="11706" y="160"/>
                    <a:pt x="1161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3365;p29">
              <a:extLst>
                <a:ext uri="{FF2B5EF4-FFF2-40B4-BE49-F238E27FC236}">
                  <a16:creationId xmlns:a16="http://schemas.microsoft.com/office/drawing/2014/main" id="{45EABF8F-9C6E-D44E-C6B2-7D25F88AEDA2}"/>
                </a:ext>
              </a:extLst>
            </p:cNvPr>
            <p:cNvSpPr/>
            <p:nvPr/>
          </p:nvSpPr>
          <p:spPr>
            <a:xfrm>
              <a:off x="303679" y="2637137"/>
              <a:ext cx="701276" cy="25318"/>
            </a:xfrm>
            <a:custGeom>
              <a:avLst/>
              <a:gdLst/>
              <a:ahLst/>
              <a:cxnLst/>
              <a:rect l="l" t="t" r="r" b="b"/>
              <a:pathLst>
                <a:path w="12520" h="452" extrusionOk="0">
                  <a:moveTo>
                    <a:pt x="106" y="0"/>
                  </a:moveTo>
                  <a:cubicBezTo>
                    <a:pt x="67" y="147"/>
                    <a:pt x="26" y="308"/>
                    <a:pt x="0" y="452"/>
                  </a:cubicBezTo>
                  <a:lnTo>
                    <a:pt x="12520" y="452"/>
                  </a:lnTo>
                  <a:cubicBezTo>
                    <a:pt x="12481" y="308"/>
                    <a:pt x="12452" y="147"/>
                    <a:pt x="12414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366;p29">
              <a:extLst>
                <a:ext uri="{FF2B5EF4-FFF2-40B4-BE49-F238E27FC236}">
                  <a16:creationId xmlns:a16="http://schemas.microsoft.com/office/drawing/2014/main" id="{5E6613DF-8428-B6C7-D3CB-D06D88DB2024}"/>
                </a:ext>
              </a:extLst>
            </p:cNvPr>
            <p:cNvSpPr/>
            <p:nvPr/>
          </p:nvSpPr>
          <p:spPr>
            <a:xfrm>
              <a:off x="296117" y="2702054"/>
              <a:ext cx="715672" cy="21789"/>
            </a:xfrm>
            <a:custGeom>
              <a:avLst/>
              <a:gdLst/>
              <a:ahLst/>
              <a:cxnLst/>
              <a:rect l="l" t="t" r="r" b="b"/>
              <a:pathLst>
                <a:path w="12777" h="389" extrusionOk="0">
                  <a:moveTo>
                    <a:pt x="29" y="1"/>
                  </a:moveTo>
                  <a:cubicBezTo>
                    <a:pt x="13" y="135"/>
                    <a:pt x="13" y="270"/>
                    <a:pt x="1" y="388"/>
                  </a:cubicBezTo>
                  <a:lnTo>
                    <a:pt x="12776" y="388"/>
                  </a:lnTo>
                  <a:cubicBezTo>
                    <a:pt x="12776" y="270"/>
                    <a:pt x="12763" y="135"/>
                    <a:pt x="12763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367;p29">
              <a:extLst>
                <a:ext uri="{FF2B5EF4-FFF2-40B4-BE49-F238E27FC236}">
                  <a16:creationId xmlns:a16="http://schemas.microsoft.com/office/drawing/2014/main" id="{846331B5-7DEE-7D69-4B85-0DB2D9AA1D4B}"/>
                </a:ext>
              </a:extLst>
            </p:cNvPr>
            <p:cNvSpPr/>
            <p:nvPr/>
          </p:nvSpPr>
          <p:spPr>
            <a:xfrm>
              <a:off x="297741" y="2767923"/>
              <a:ext cx="712423" cy="14227"/>
            </a:xfrm>
            <a:custGeom>
              <a:avLst/>
              <a:gdLst/>
              <a:ahLst/>
              <a:cxnLst/>
              <a:rect l="l" t="t" r="r" b="b"/>
              <a:pathLst>
                <a:path w="12719" h="254" extrusionOk="0">
                  <a:moveTo>
                    <a:pt x="0" y="1"/>
                  </a:moveTo>
                  <a:cubicBezTo>
                    <a:pt x="13" y="81"/>
                    <a:pt x="13" y="173"/>
                    <a:pt x="26" y="254"/>
                  </a:cubicBezTo>
                  <a:lnTo>
                    <a:pt x="12693" y="254"/>
                  </a:lnTo>
                  <a:cubicBezTo>
                    <a:pt x="12706" y="173"/>
                    <a:pt x="12718" y="81"/>
                    <a:pt x="12718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368;p29">
              <a:extLst>
                <a:ext uri="{FF2B5EF4-FFF2-40B4-BE49-F238E27FC236}">
                  <a16:creationId xmlns:a16="http://schemas.microsoft.com/office/drawing/2014/main" id="{CAC7955E-7D5C-8ABE-2A97-BDFCD95E63B5}"/>
                </a:ext>
              </a:extLst>
            </p:cNvPr>
            <p:cNvSpPr/>
            <p:nvPr/>
          </p:nvSpPr>
          <p:spPr>
            <a:xfrm>
              <a:off x="309560" y="2832897"/>
              <a:ext cx="688786" cy="12043"/>
            </a:xfrm>
            <a:custGeom>
              <a:avLst/>
              <a:gdLst/>
              <a:ahLst/>
              <a:cxnLst/>
              <a:rect l="l" t="t" r="r" b="b"/>
              <a:pathLst>
                <a:path w="12297" h="215" extrusionOk="0">
                  <a:moveTo>
                    <a:pt x="1" y="0"/>
                  </a:moveTo>
                  <a:cubicBezTo>
                    <a:pt x="30" y="67"/>
                    <a:pt x="55" y="148"/>
                    <a:pt x="68" y="215"/>
                  </a:cubicBezTo>
                  <a:lnTo>
                    <a:pt x="12229" y="215"/>
                  </a:lnTo>
                  <a:cubicBezTo>
                    <a:pt x="12254" y="148"/>
                    <a:pt x="12283" y="67"/>
                    <a:pt x="1229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369;p29">
              <a:extLst>
                <a:ext uri="{FF2B5EF4-FFF2-40B4-BE49-F238E27FC236}">
                  <a16:creationId xmlns:a16="http://schemas.microsoft.com/office/drawing/2014/main" id="{121A480A-FDA9-C26A-B04C-5AB9409A212B}"/>
                </a:ext>
              </a:extLst>
            </p:cNvPr>
            <p:cNvSpPr/>
            <p:nvPr/>
          </p:nvSpPr>
          <p:spPr>
            <a:xfrm>
              <a:off x="335773" y="2898038"/>
              <a:ext cx="637086" cy="4537"/>
            </a:xfrm>
            <a:custGeom>
              <a:avLst/>
              <a:gdLst/>
              <a:ahLst/>
              <a:cxnLst/>
              <a:rect l="l" t="t" r="r" b="b"/>
              <a:pathLst>
                <a:path w="11374" h="81" extrusionOk="0">
                  <a:moveTo>
                    <a:pt x="1" y="0"/>
                  </a:moveTo>
                  <a:cubicBezTo>
                    <a:pt x="13" y="26"/>
                    <a:pt x="26" y="55"/>
                    <a:pt x="42" y="80"/>
                  </a:cubicBezTo>
                  <a:lnTo>
                    <a:pt x="11319" y="80"/>
                  </a:lnTo>
                  <a:cubicBezTo>
                    <a:pt x="11335" y="55"/>
                    <a:pt x="11360" y="26"/>
                    <a:pt x="1137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" name="Google Shape;3375;p29">
            <a:extLst>
              <a:ext uri="{FF2B5EF4-FFF2-40B4-BE49-F238E27FC236}">
                <a16:creationId xmlns:a16="http://schemas.microsoft.com/office/drawing/2014/main" id="{26D8982A-533B-0095-2444-C3F26BF23A54}"/>
              </a:ext>
            </a:extLst>
          </p:cNvPr>
          <p:cNvGrpSpPr/>
          <p:nvPr/>
        </p:nvGrpSpPr>
        <p:grpSpPr>
          <a:xfrm>
            <a:off x="6172248" y="1958089"/>
            <a:ext cx="1646504" cy="2476224"/>
            <a:chOff x="8190598" y="3300947"/>
            <a:chExt cx="840782" cy="1264476"/>
          </a:xfrm>
        </p:grpSpPr>
        <p:sp>
          <p:nvSpPr>
            <p:cNvPr id="13" name="Google Shape;3376;p29">
              <a:extLst>
                <a:ext uri="{FF2B5EF4-FFF2-40B4-BE49-F238E27FC236}">
                  <a16:creationId xmlns:a16="http://schemas.microsoft.com/office/drawing/2014/main" id="{CA0D73AF-ED9B-D529-780C-3BCF49590196}"/>
                </a:ext>
              </a:extLst>
            </p:cNvPr>
            <p:cNvSpPr/>
            <p:nvPr/>
          </p:nvSpPr>
          <p:spPr>
            <a:xfrm>
              <a:off x="8487319" y="4206769"/>
              <a:ext cx="93740" cy="182366"/>
            </a:xfrm>
            <a:custGeom>
              <a:avLst/>
              <a:gdLst/>
              <a:ahLst/>
              <a:cxnLst/>
              <a:rect l="l" t="t" r="r" b="b"/>
              <a:pathLst>
                <a:path w="1173" h="2282" extrusionOk="0">
                  <a:moveTo>
                    <a:pt x="599" y="1"/>
                  </a:moveTo>
                  <a:lnTo>
                    <a:pt x="0" y="2121"/>
                  </a:lnTo>
                  <a:lnTo>
                    <a:pt x="586" y="2282"/>
                  </a:lnTo>
                  <a:lnTo>
                    <a:pt x="1173" y="161"/>
                  </a:lnTo>
                  <a:lnTo>
                    <a:pt x="599" y="1"/>
                  </a:lnTo>
                  <a:close/>
                </a:path>
              </a:pathLst>
            </a:custGeom>
            <a:solidFill>
              <a:srgbClr val="00C0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377;p29">
              <a:extLst>
                <a:ext uri="{FF2B5EF4-FFF2-40B4-BE49-F238E27FC236}">
                  <a16:creationId xmlns:a16="http://schemas.microsoft.com/office/drawing/2014/main" id="{4E3DBB80-EC10-FBC5-778D-3A8CD66F37F1}"/>
                </a:ext>
              </a:extLst>
            </p:cNvPr>
            <p:cNvSpPr/>
            <p:nvPr/>
          </p:nvSpPr>
          <p:spPr>
            <a:xfrm>
              <a:off x="8528794" y="4206769"/>
              <a:ext cx="52264" cy="35163"/>
            </a:xfrm>
            <a:custGeom>
              <a:avLst/>
              <a:gdLst/>
              <a:ahLst/>
              <a:cxnLst/>
              <a:rect l="l" t="t" r="r" b="b"/>
              <a:pathLst>
                <a:path w="654" h="440" extrusionOk="0">
                  <a:moveTo>
                    <a:pt x="80" y="1"/>
                  </a:moveTo>
                  <a:lnTo>
                    <a:pt x="0" y="279"/>
                  </a:lnTo>
                  <a:lnTo>
                    <a:pt x="573" y="440"/>
                  </a:lnTo>
                  <a:lnTo>
                    <a:pt x="654" y="161"/>
                  </a:lnTo>
                  <a:lnTo>
                    <a:pt x="80" y="1"/>
                  </a:lnTo>
                  <a:close/>
                </a:path>
              </a:pathLst>
            </a:custGeom>
            <a:solidFill>
              <a:srgbClr val="122B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378;p29">
              <a:extLst>
                <a:ext uri="{FF2B5EF4-FFF2-40B4-BE49-F238E27FC236}">
                  <a16:creationId xmlns:a16="http://schemas.microsoft.com/office/drawing/2014/main" id="{2E8152B5-677D-AEF0-ADF8-AE87A43B7EB5}"/>
                </a:ext>
              </a:extLst>
            </p:cNvPr>
            <p:cNvSpPr/>
            <p:nvPr/>
          </p:nvSpPr>
          <p:spPr>
            <a:xfrm>
              <a:off x="8523360" y="4115908"/>
              <a:ext cx="91023" cy="114278"/>
            </a:xfrm>
            <a:custGeom>
              <a:avLst/>
              <a:gdLst/>
              <a:ahLst/>
              <a:cxnLst/>
              <a:rect l="l" t="t" r="r" b="b"/>
              <a:pathLst>
                <a:path w="1139" h="1430" extrusionOk="0">
                  <a:moveTo>
                    <a:pt x="337" y="0"/>
                  </a:moveTo>
                  <a:lnTo>
                    <a:pt x="1" y="1202"/>
                  </a:lnTo>
                  <a:lnTo>
                    <a:pt x="802" y="1429"/>
                  </a:lnTo>
                  <a:lnTo>
                    <a:pt x="1138" y="228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rgbClr val="00C0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379;p29">
              <a:extLst>
                <a:ext uri="{FF2B5EF4-FFF2-40B4-BE49-F238E27FC236}">
                  <a16:creationId xmlns:a16="http://schemas.microsoft.com/office/drawing/2014/main" id="{194FFB65-51A9-0070-BF96-174C88B46975}"/>
                </a:ext>
              </a:extLst>
            </p:cNvPr>
            <p:cNvSpPr/>
            <p:nvPr/>
          </p:nvSpPr>
          <p:spPr>
            <a:xfrm>
              <a:off x="8295285" y="3714980"/>
              <a:ext cx="107885" cy="191077"/>
            </a:xfrm>
            <a:custGeom>
              <a:avLst/>
              <a:gdLst/>
              <a:ahLst/>
              <a:cxnLst/>
              <a:rect l="l" t="t" r="r" b="b"/>
              <a:pathLst>
                <a:path w="1350" h="2391" extrusionOk="0">
                  <a:moveTo>
                    <a:pt x="612" y="1"/>
                  </a:moveTo>
                  <a:lnTo>
                    <a:pt x="0" y="2189"/>
                  </a:lnTo>
                  <a:lnTo>
                    <a:pt x="747" y="2391"/>
                  </a:lnTo>
                  <a:lnTo>
                    <a:pt x="1349" y="199"/>
                  </a:lnTo>
                  <a:lnTo>
                    <a:pt x="612" y="1"/>
                  </a:lnTo>
                  <a:close/>
                </a:path>
              </a:pathLst>
            </a:custGeom>
            <a:solidFill>
              <a:srgbClr val="00C0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380;p29">
              <a:extLst>
                <a:ext uri="{FF2B5EF4-FFF2-40B4-BE49-F238E27FC236}">
                  <a16:creationId xmlns:a16="http://schemas.microsoft.com/office/drawing/2014/main" id="{1AA0A495-5D5E-8F81-0E74-5157D566FCBA}"/>
                </a:ext>
              </a:extLst>
            </p:cNvPr>
            <p:cNvSpPr/>
            <p:nvPr/>
          </p:nvSpPr>
          <p:spPr>
            <a:xfrm>
              <a:off x="8259963" y="3676781"/>
              <a:ext cx="198509" cy="84870"/>
            </a:xfrm>
            <a:custGeom>
              <a:avLst/>
              <a:gdLst/>
              <a:ahLst/>
              <a:cxnLst/>
              <a:rect l="l" t="t" r="r" b="b"/>
              <a:pathLst>
                <a:path w="2484" h="1062" extrusionOk="0">
                  <a:moveTo>
                    <a:pt x="297" y="0"/>
                  </a:moveTo>
                  <a:cubicBezTo>
                    <a:pt x="179" y="0"/>
                    <a:pt x="74" y="76"/>
                    <a:pt x="42" y="197"/>
                  </a:cubicBezTo>
                  <a:cubicBezTo>
                    <a:pt x="0" y="331"/>
                    <a:pt x="93" y="479"/>
                    <a:pt x="228" y="517"/>
                  </a:cubicBezTo>
                  <a:lnTo>
                    <a:pt x="2124" y="1052"/>
                  </a:lnTo>
                  <a:cubicBezTo>
                    <a:pt x="2149" y="1059"/>
                    <a:pt x="2174" y="1062"/>
                    <a:pt x="2198" y="1062"/>
                  </a:cubicBezTo>
                  <a:cubicBezTo>
                    <a:pt x="2317" y="1062"/>
                    <a:pt x="2421" y="986"/>
                    <a:pt x="2445" y="866"/>
                  </a:cubicBezTo>
                  <a:cubicBezTo>
                    <a:pt x="2483" y="719"/>
                    <a:pt x="2403" y="572"/>
                    <a:pt x="2272" y="530"/>
                  </a:cubicBezTo>
                  <a:lnTo>
                    <a:pt x="375" y="11"/>
                  </a:lnTo>
                  <a:cubicBezTo>
                    <a:pt x="349" y="4"/>
                    <a:pt x="323" y="0"/>
                    <a:pt x="297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1000">
                  <a:schemeClr val="accent1"/>
                </a:gs>
                <a:gs pos="47000">
                  <a:schemeClr val="accent3"/>
                </a:gs>
                <a:gs pos="74000">
                  <a:schemeClr val="accent1"/>
                </a:gs>
                <a:gs pos="100000">
                  <a:schemeClr val="accent3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3381;p29">
              <a:extLst>
                <a:ext uri="{FF2B5EF4-FFF2-40B4-BE49-F238E27FC236}">
                  <a16:creationId xmlns:a16="http://schemas.microsoft.com/office/drawing/2014/main" id="{A6670249-427F-039F-7CD8-4FC78E165FBD}"/>
                </a:ext>
              </a:extLst>
            </p:cNvPr>
            <p:cNvSpPr/>
            <p:nvPr/>
          </p:nvSpPr>
          <p:spPr>
            <a:xfrm>
              <a:off x="8465742" y="3921797"/>
              <a:ext cx="281700" cy="254609"/>
            </a:xfrm>
            <a:custGeom>
              <a:avLst/>
              <a:gdLst/>
              <a:ahLst/>
              <a:cxnLst/>
              <a:rect l="l" t="t" r="r" b="b"/>
              <a:pathLst>
                <a:path w="3525" h="3186" extrusionOk="0">
                  <a:moveTo>
                    <a:pt x="1776" y="0"/>
                  </a:moveTo>
                  <a:cubicBezTo>
                    <a:pt x="1077" y="0"/>
                    <a:pt x="429" y="460"/>
                    <a:pt x="228" y="1164"/>
                  </a:cubicBezTo>
                  <a:cubicBezTo>
                    <a:pt x="1" y="2016"/>
                    <a:pt x="498" y="2884"/>
                    <a:pt x="1337" y="3125"/>
                  </a:cubicBezTo>
                  <a:cubicBezTo>
                    <a:pt x="1481" y="3166"/>
                    <a:pt x="1626" y="3185"/>
                    <a:pt x="1769" y="3185"/>
                  </a:cubicBezTo>
                  <a:cubicBezTo>
                    <a:pt x="2462" y="3185"/>
                    <a:pt x="3101" y="2725"/>
                    <a:pt x="3301" y="2016"/>
                  </a:cubicBezTo>
                  <a:cubicBezTo>
                    <a:pt x="3525" y="1177"/>
                    <a:pt x="3032" y="296"/>
                    <a:pt x="2192" y="56"/>
                  </a:cubicBezTo>
                  <a:cubicBezTo>
                    <a:pt x="2053" y="18"/>
                    <a:pt x="1913" y="0"/>
                    <a:pt x="1776" y="0"/>
                  </a:cubicBezTo>
                  <a:close/>
                </a:path>
              </a:pathLst>
            </a:custGeom>
            <a:solidFill>
              <a:srgbClr val="122B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382;p29">
              <a:extLst>
                <a:ext uri="{FF2B5EF4-FFF2-40B4-BE49-F238E27FC236}">
                  <a16:creationId xmlns:a16="http://schemas.microsoft.com/office/drawing/2014/main" id="{6EE5024E-C8D0-44CE-1CD5-F7E8301E4086}"/>
                </a:ext>
              </a:extLst>
            </p:cNvPr>
            <p:cNvSpPr/>
            <p:nvPr/>
          </p:nvSpPr>
          <p:spPr>
            <a:xfrm>
              <a:off x="8214093" y="4281249"/>
              <a:ext cx="59776" cy="100453"/>
            </a:xfrm>
            <a:custGeom>
              <a:avLst/>
              <a:gdLst/>
              <a:ahLst/>
              <a:cxnLst/>
              <a:rect l="l" t="t" r="r" b="b"/>
              <a:pathLst>
                <a:path w="748" h="1257" extrusionOk="0">
                  <a:moveTo>
                    <a:pt x="321" y="1"/>
                  </a:moveTo>
                  <a:lnTo>
                    <a:pt x="1" y="1135"/>
                  </a:lnTo>
                  <a:lnTo>
                    <a:pt x="427" y="1257"/>
                  </a:lnTo>
                  <a:lnTo>
                    <a:pt x="747" y="123"/>
                  </a:lnTo>
                  <a:lnTo>
                    <a:pt x="321" y="1"/>
                  </a:lnTo>
                  <a:close/>
                </a:path>
              </a:pathLst>
            </a:custGeom>
            <a:solidFill>
              <a:srgbClr val="122B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383;p29">
              <a:extLst>
                <a:ext uri="{FF2B5EF4-FFF2-40B4-BE49-F238E27FC236}">
                  <a16:creationId xmlns:a16="http://schemas.microsoft.com/office/drawing/2014/main" id="{F924773A-8BC7-1368-E91F-52D2D3E0A20D}"/>
                </a:ext>
              </a:extLst>
            </p:cNvPr>
            <p:cNvSpPr/>
            <p:nvPr/>
          </p:nvSpPr>
          <p:spPr>
            <a:xfrm>
              <a:off x="8190598" y="4352612"/>
              <a:ext cx="75839" cy="67848"/>
            </a:xfrm>
            <a:custGeom>
              <a:avLst/>
              <a:gdLst/>
              <a:ahLst/>
              <a:cxnLst/>
              <a:rect l="l" t="t" r="r" b="b"/>
              <a:pathLst>
                <a:path w="949" h="849" extrusionOk="0">
                  <a:moveTo>
                    <a:pt x="469" y="0"/>
                  </a:moveTo>
                  <a:cubicBezTo>
                    <a:pt x="286" y="0"/>
                    <a:pt x="123" y="122"/>
                    <a:pt x="67" y="309"/>
                  </a:cubicBezTo>
                  <a:cubicBezTo>
                    <a:pt x="0" y="537"/>
                    <a:pt x="135" y="764"/>
                    <a:pt x="362" y="831"/>
                  </a:cubicBezTo>
                  <a:cubicBezTo>
                    <a:pt x="402" y="843"/>
                    <a:pt x="442" y="849"/>
                    <a:pt x="481" y="849"/>
                  </a:cubicBezTo>
                  <a:cubicBezTo>
                    <a:pt x="664" y="849"/>
                    <a:pt x="828" y="724"/>
                    <a:pt x="881" y="537"/>
                  </a:cubicBezTo>
                  <a:cubicBezTo>
                    <a:pt x="948" y="309"/>
                    <a:pt x="817" y="82"/>
                    <a:pt x="590" y="18"/>
                  </a:cubicBezTo>
                  <a:cubicBezTo>
                    <a:pt x="549" y="6"/>
                    <a:pt x="509" y="0"/>
                    <a:pt x="469" y="0"/>
                  </a:cubicBezTo>
                  <a:close/>
                </a:path>
              </a:pathLst>
            </a:custGeom>
            <a:solidFill>
              <a:srgbClr val="FF24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3384;p29">
              <a:extLst>
                <a:ext uri="{FF2B5EF4-FFF2-40B4-BE49-F238E27FC236}">
                  <a16:creationId xmlns:a16="http://schemas.microsoft.com/office/drawing/2014/main" id="{183278D3-9AC6-2DA5-7E84-EEE62FBDEE22}"/>
                </a:ext>
              </a:extLst>
            </p:cNvPr>
            <p:cNvSpPr/>
            <p:nvPr/>
          </p:nvSpPr>
          <p:spPr>
            <a:xfrm>
              <a:off x="8208739" y="4368355"/>
              <a:ext cx="39478" cy="35562"/>
            </a:xfrm>
            <a:custGeom>
              <a:avLst/>
              <a:gdLst/>
              <a:ahLst/>
              <a:cxnLst/>
              <a:rect l="l" t="t" r="r" b="b"/>
              <a:pathLst>
                <a:path w="494" h="445" extrusionOk="0">
                  <a:moveTo>
                    <a:pt x="256" y="1"/>
                  </a:moveTo>
                  <a:cubicBezTo>
                    <a:pt x="156" y="1"/>
                    <a:pt x="62" y="63"/>
                    <a:pt x="29" y="167"/>
                  </a:cubicBezTo>
                  <a:cubicBezTo>
                    <a:pt x="1" y="285"/>
                    <a:pt x="68" y="407"/>
                    <a:pt x="190" y="433"/>
                  </a:cubicBezTo>
                  <a:cubicBezTo>
                    <a:pt x="213" y="441"/>
                    <a:pt x="237" y="445"/>
                    <a:pt x="261" y="445"/>
                  </a:cubicBezTo>
                  <a:cubicBezTo>
                    <a:pt x="353" y="445"/>
                    <a:pt x="435" y="383"/>
                    <a:pt x="456" y="285"/>
                  </a:cubicBezTo>
                  <a:cubicBezTo>
                    <a:pt x="494" y="167"/>
                    <a:pt x="430" y="45"/>
                    <a:pt x="308" y="7"/>
                  </a:cubicBezTo>
                  <a:cubicBezTo>
                    <a:pt x="291" y="3"/>
                    <a:pt x="273" y="1"/>
                    <a:pt x="256" y="1"/>
                  </a:cubicBezTo>
                  <a:close/>
                </a:path>
              </a:pathLst>
            </a:custGeom>
            <a:solidFill>
              <a:srgbClr val="122B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3385;p29">
              <a:extLst>
                <a:ext uri="{FF2B5EF4-FFF2-40B4-BE49-F238E27FC236}">
                  <a16:creationId xmlns:a16="http://schemas.microsoft.com/office/drawing/2014/main" id="{1B7CAC7C-39C0-B9B6-E18C-1688AAE75886}"/>
                </a:ext>
              </a:extLst>
            </p:cNvPr>
            <p:cNvSpPr/>
            <p:nvPr/>
          </p:nvSpPr>
          <p:spPr>
            <a:xfrm>
              <a:off x="8230235" y="4281249"/>
              <a:ext cx="565399" cy="185722"/>
            </a:xfrm>
            <a:custGeom>
              <a:avLst/>
              <a:gdLst/>
              <a:ahLst/>
              <a:cxnLst/>
              <a:rect l="l" t="t" r="r" b="b"/>
              <a:pathLst>
                <a:path w="7075" h="2324" extrusionOk="0">
                  <a:moveTo>
                    <a:pt x="119" y="1"/>
                  </a:moveTo>
                  <a:lnTo>
                    <a:pt x="1" y="389"/>
                  </a:lnTo>
                  <a:lnTo>
                    <a:pt x="3483" y="1362"/>
                  </a:lnTo>
                  <a:lnTo>
                    <a:pt x="6968" y="2324"/>
                  </a:lnTo>
                  <a:lnTo>
                    <a:pt x="7074" y="1936"/>
                  </a:lnTo>
                  <a:lnTo>
                    <a:pt x="3589" y="975"/>
                  </a:lnTo>
                  <a:lnTo>
                    <a:pt x="119" y="1"/>
                  </a:lnTo>
                  <a:close/>
                </a:path>
              </a:pathLst>
            </a:custGeom>
            <a:solidFill>
              <a:srgbClr val="122B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386;p29">
              <a:extLst>
                <a:ext uri="{FF2B5EF4-FFF2-40B4-BE49-F238E27FC236}">
                  <a16:creationId xmlns:a16="http://schemas.microsoft.com/office/drawing/2014/main" id="{50901CDD-66E3-453D-F4E5-87DFA221590A}"/>
                </a:ext>
              </a:extLst>
            </p:cNvPr>
            <p:cNvSpPr/>
            <p:nvPr/>
          </p:nvSpPr>
          <p:spPr>
            <a:xfrm>
              <a:off x="8735851" y="4426452"/>
              <a:ext cx="59776" cy="100453"/>
            </a:xfrm>
            <a:custGeom>
              <a:avLst/>
              <a:gdLst/>
              <a:ahLst/>
              <a:cxnLst/>
              <a:rect l="l" t="t" r="r" b="b"/>
              <a:pathLst>
                <a:path w="748" h="1257" extrusionOk="0">
                  <a:moveTo>
                    <a:pt x="321" y="0"/>
                  </a:moveTo>
                  <a:lnTo>
                    <a:pt x="1" y="1134"/>
                  </a:lnTo>
                  <a:lnTo>
                    <a:pt x="440" y="1256"/>
                  </a:lnTo>
                  <a:lnTo>
                    <a:pt x="747" y="119"/>
                  </a:lnTo>
                  <a:lnTo>
                    <a:pt x="321" y="0"/>
                  </a:lnTo>
                  <a:close/>
                </a:path>
              </a:pathLst>
            </a:custGeom>
            <a:solidFill>
              <a:srgbClr val="122B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3387;p29">
              <a:extLst>
                <a:ext uri="{FF2B5EF4-FFF2-40B4-BE49-F238E27FC236}">
                  <a16:creationId xmlns:a16="http://schemas.microsoft.com/office/drawing/2014/main" id="{0813C79F-BB7E-9D5A-358B-B3B0DA184787}"/>
                </a:ext>
              </a:extLst>
            </p:cNvPr>
            <p:cNvSpPr/>
            <p:nvPr/>
          </p:nvSpPr>
          <p:spPr>
            <a:xfrm>
              <a:off x="8713315" y="4497975"/>
              <a:ext cx="74880" cy="67448"/>
            </a:xfrm>
            <a:custGeom>
              <a:avLst/>
              <a:gdLst/>
              <a:ahLst/>
              <a:cxnLst/>
              <a:rect l="l" t="t" r="r" b="b"/>
              <a:pathLst>
                <a:path w="937" h="844" extrusionOk="0">
                  <a:moveTo>
                    <a:pt x="474" y="0"/>
                  </a:moveTo>
                  <a:cubicBezTo>
                    <a:pt x="292" y="0"/>
                    <a:pt x="112" y="115"/>
                    <a:pt x="55" y="307"/>
                  </a:cubicBezTo>
                  <a:cubicBezTo>
                    <a:pt x="1" y="534"/>
                    <a:pt x="135" y="774"/>
                    <a:pt x="347" y="826"/>
                  </a:cubicBezTo>
                  <a:cubicBezTo>
                    <a:pt x="387" y="838"/>
                    <a:pt x="428" y="843"/>
                    <a:pt x="468" y="843"/>
                  </a:cubicBezTo>
                  <a:cubicBezTo>
                    <a:pt x="654" y="843"/>
                    <a:pt x="826" y="721"/>
                    <a:pt x="882" y="534"/>
                  </a:cubicBezTo>
                  <a:cubicBezTo>
                    <a:pt x="936" y="307"/>
                    <a:pt x="802" y="79"/>
                    <a:pt x="574" y="12"/>
                  </a:cubicBezTo>
                  <a:cubicBezTo>
                    <a:pt x="541" y="4"/>
                    <a:pt x="508" y="0"/>
                    <a:pt x="474" y="0"/>
                  </a:cubicBezTo>
                  <a:close/>
                </a:path>
              </a:pathLst>
            </a:custGeom>
            <a:solidFill>
              <a:srgbClr val="FF24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388;p29">
              <a:extLst>
                <a:ext uri="{FF2B5EF4-FFF2-40B4-BE49-F238E27FC236}">
                  <a16:creationId xmlns:a16="http://schemas.microsoft.com/office/drawing/2014/main" id="{3A62AD81-8D96-B4B5-36AB-295B77A5E9A3}"/>
                </a:ext>
              </a:extLst>
            </p:cNvPr>
            <p:cNvSpPr/>
            <p:nvPr/>
          </p:nvSpPr>
          <p:spPr>
            <a:xfrm>
              <a:off x="8731536" y="4514118"/>
              <a:ext cx="38439" cy="35482"/>
            </a:xfrm>
            <a:custGeom>
              <a:avLst/>
              <a:gdLst/>
              <a:ahLst/>
              <a:cxnLst/>
              <a:rect l="l" t="t" r="r" b="b"/>
              <a:pathLst>
                <a:path w="481" h="444" extrusionOk="0">
                  <a:moveTo>
                    <a:pt x="233" y="1"/>
                  </a:moveTo>
                  <a:cubicBezTo>
                    <a:pt x="141" y="1"/>
                    <a:pt x="49" y="70"/>
                    <a:pt x="26" y="159"/>
                  </a:cubicBezTo>
                  <a:cubicBezTo>
                    <a:pt x="0" y="278"/>
                    <a:pt x="68" y="399"/>
                    <a:pt x="173" y="438"/>
                  </a:cubicBezTo>
                  <a:cubicBezTo>
                    <a:pt x="191" y="442"/>
                    <a:pt x="209" y="443"/>
                    <a:pt x="226" y="443"/>
                  </a:cubicBezTo>
                  <a:cubicBezTo>
                    <a:pt x="328" y="443"/>
                    <a:pt x="420" y="382"/>
                    <a:pt x="455" y="278"/>
                  </a:cubicBezTo>
                  <a:cubicBezTo>
                    <a:pt x="481" y="159"/>
                    <a:pt x="414" y="37"/>
                    <a:pt x="295" y="12"/>
                  </a:cubicBezTo>
                  <a:cubicBezTo>
                    <a:pt x="275" y="4"/>
                    <a:pt x="254" y="1"/>
                    <a:pt x="233" y="1"/>
                  </a:cubicBezTo>
                  <a:close/>
                </a:path>
              </a:pathLst>
            </a:custGeom>
            <a:solidFill>
              <a:srgbClr val="122B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3389;p29">
              <a:extLst>
                <a:ext uri="{FF2B5EF4-FFF2-40B4-BE49-F238E27FC236}">
                  <a16:creationId xmlns:a16="http://schemas.microsoft.com/office/drawing/2014/main" id="{3CCB730B-1384-7674-AFD6-4EE6EDEF6EEE}"/>
                </a:ext>
              </a:extLst>
            </p:cNvPr>
            <p:cNvSpPr/>
            <p:nvPr/>
          </p:nvSpPr>
          <p:spPr>
            <a:xfrm>
              <a:off x="8444565" y="4419500"/>
              <a:ext cx="90704" cy="78956"/>
            </a:xfrm>
            <a:custGeom>
              <a:avLst/>
              <a:gdLst/>
              <a:ahLst/>
              <a:cxnLst/>
              <a:rect l="l" t="t" r="r" b="b"/>
              <a:pathLst>
                <a:path w="1135" h="988" extrusionOk="0">
                  <a:moveTo>
                    <a:pt x="334" y="1"/>
                  </a:moveTo>
                  <a:cubicBezTo>
                    <a:pt x="247" y="1"/>
                    <a:pt x="169" y="51"/>
                    <a:pt x="147" y="142"/>
                  </a:cubicBezTo>
                  <a:lnTo>
                    <a:pt x="26" y="581"/>
                  </a:lnTo>
                  <a:cubicBezTo>
                    <a:pt x="0" y="686"/>
                    <a:pt x="55" y="795"/>
                    <a:pt x="160" y="821"/>
                  </a:cubicBezTo>
                  <a:lnTo>
                    <a:pt x="734" y="981"/>
                  </a:lnTo>
                  <a:cubicBezTo>
                    <a:pt x="752" y="986"/>
                    <a:pt x="771" y="988"/>
                    <a:pt x="789" y="988"/>
                  </a:cubicBezTo>
                  <a:cubicBezTo>
                    <a:pt x="876" y="988"/>
                    <a:pt x="953" y="937"/>
                    <a:pt x="974" y="847"/>
                  </a:cubicBezTo>
                  <a:lnTo>
                    <a:pt x="1096" y="408"/>
                  </a:lnTo>
                  <a:cubicBezTo>
                    <a:pt x="1134" y="302"/>
                    <a:pt x="1067" y="193"/>
                    <a:pt x="961" y="167"/>
                  </a:cubicBezTo>
                  <a:lnTo>
                    <a:pt x="388" y="7"/>
                  </a:lnTo>
                  <a:cubicBezTo>
                    <a:pt x="370" y="3"/>
                    <a:pt x="352" y="1"/>
                    <a:pt x="334" y="1"/>
                  </a:cubicBezTo>
                  <a:close/>
                </a:path>
              </a:pathLst>
            </a:custGeom>
            <a:solidFill>
              <a:srgbClr val="FF24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3390;p29">
              <a:extLst>
                <a:ext uri="{FF2B5EF4-FFF2-40B4-BE49-F238E27FC236}">
                  <a16:creationId xmlns:a16="http://schemas.microsoft.com/office/drawing/2014/main" id="{B4E549AB-4C7C-8376-337F-437FD369F949}"/>
                </a:ext>
              </a:extLst>
            </p:cNvPr>
            <p:cNvSpPr/>
            <p:nvPr/>
          </p:nvSpPr>
          <p:spPr>
            <a:xfrm>
              <a:off x="8465742" y="4422057"/>
              <a:ext cx="49308" cy="73841"/>
            </a:xfrm>
            <a:custGeom>
              <a:avLst/>
              <a:gdLst/>
              <a:ahLst/>
              <a:cxnLst/>
              <a:rect l="l" t="t" r="r" b="b"/>
              <a:pathLst>
                <a:path w="617" h="924" extrusionOk="0">
                  <a:moveTo>
                    <a:pt x="228" y="1"/>
                  </a:moveTo>
                  <a:lnTo>
                    <a:pt x="1" y="815"/>
                  </a:lnTo>
                  <a:lnTo>
                    <a:pt x="389" y="924"/>
                  </a:lnTo>
                  <a:lnTo>
                    <a:pt x="616" y="110"/>
                  </a:lnTo>
                  <a:lnTo>
                    <a:pt x="228" y="1"/>
                  </a:lnTo>
                  <a:close/>
                </a:path>
              </a:pathLst>
            </a:custGeom>
            <a:solidFill>
              <a:srgbClr val="122B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3391;p29">
              <a:extLst>
                <a:ext uri="{FF2B5EF4-FFF2-40B4-BE49-F238E27FC236}">
                  <a16:creationId xmlns:a16="http://schemas.microsoft.com/office/drawing/2014/main" id="{743ADFA9-168C-5A95-B59B-EC5AD115E156}"/>
                </a:ext>
              </a:extLst>
            </p:cNvPr>
            <p:cNvSpPr/>
            <p:nvPr/>
          </p:nvSpPr>
          <p:spPr>
            <a:xfrm>
              <a:off x="8475491" y="4376267"/>
              <a:ext cx="58738" cy="56660"/>
            </a:xfrm>
            <a:custGeom>
              <a:avLst/>
              <a:gdLst/>
              <a:ahLst/>
              <a:cxnLst/>
              <a:rect l="l" t="t" r="r" b="b"/>
              <a:pathLst>
                <a:path w="735" h="709" extrusionOk="0">
                  <a:moveTo>
                    <a:pt x="148" y="0"/>
                  </a:moveTo>
                  <a:lnTo>
                    <a:pt x="1" y="548"/>
                  </a:lnTo>
                  <a:lnTo>
                    <a:pt x="574" y="708"/>
                  </a:lnTo>
                  <a:lnTo>
                    <a:pt x="734" y="161"/>
                  </a:lnTo>
                  <a:lnTo>
                    <a:pt x="148" y="0"/>
                  </a:lnTo>
                  <a:close/>
                </a:path>
              </a:pathLst>
            </a:custGeom>
            <a:solidFill>
              <a:srgbClr val="122B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3392;p29">
              <a:extLst>
                <a:ext uri="{FF2B5EF4-FFF2-40B4-BE49-F238E27FC236}">
                  <a16:creationId xmlns:a16="http://schemas.microsoft.com/office/drawing/2014/main" id="{4EFCD764-2C0E-8E9A-3C24-50F91FEEA5AB}"/>
                </a:ext>
              </a:extLst>
            </p:cNvPr>
            <p:cNvSpPr/>
            <p:nvPr/>
          </p:nvSpPr>
          <p:spPr>
            <a:xfrm>
              <a:off x="8457351" y="3300947"/>
              <a:ext cx="574029" cy="740572"/>
            </a:xfrm>
            <a:custGeom>
              <a:avLst/>
              <a:gdLst/>
              <a:ahLst/>
              <a:cxnLst/>
              <a:rect l="l" t="t" r="r" b="b"/>
              <a:pathLst>
                <a:path w="7183" h="9267" extrusionOk="0">
                  <a:moveTo>
                    <a:pt x="4403" y="1171"/>
                  </a:moveTo>
                  <a:cubicBezTo>
                    <a:pt x="4422" y="1171"/>
                    <a:pt x="4441" y="1173"/>
                    <a:pt x="4460" y="1177"/>
                  </a:cubicBezTo>
                  <a:lnTo>
                    <a:pt x="5808" y="1565"/>
                  </a:lnTo>
                  <a:cubicBezTo>
                    <a:pt x="5927" y="1591"/>
                    <a:pt x="5994" y="1709"/>
                    <a:pt x="5952" y="1818"/>
                  </a:cubicBezTo>
                  <a:cubicBezTo>
                    <a:pt x="5930" y="1920"/>
                    <a:pt x="5840" y="1984"/>
                    <a:pt x="5746" y="1984"/>
                  </a:cubicBezTo>
                  <a:cubicBezTo>
                    <a:pt x="5731" y="1984"/>
                    <a:pt x="5715" y="1982"/>
                    <a:pt x="5699" y="1978"/>
                  </a:cubicBezTo>
                  <a:lnTo>
                    <a:pt x="4338" y="1591"/>
                  </a:lnTo>
                  <a:cubicBezTo>
                    <a:pt x="4232" y="1565"/>
                    <a:pt x="4165" y="1443"/>
                    <a:pt x="4190" y="1337"/>
                  </a:cubicBezTo>
                  <a:cubicBezTo>
                    <a:pt x="4215" y="1235"/>
                    <a:pt x="4303" y="1171"/>
                    <a:pt x="4403" y="1171"/>
                  </a:cubicBezTo>
                  <a:close/>
                  <a:moveTo>
                    <a:pt x="4494" y="0"/>
                  </a:moveTo>
                  <a:cubicBezTo>
                    <a:pt x="4330" y="0"/>
                    <a:pt x="4172" y="90"/>
                    <a:pt x="4085" y="216"/>
                  </a:cubicBezTo>
                  <a:lnTo>
                    <a:pt x="3351" y="1325"/>
                  </a:lnTo>
                  <a:lnTo>
                    <a:pt x="1964" y="2270"/>
                  </a:lnTo>
                  <a:cubicBezTo>
                    <a:pt x="1804" y="2366"/>
                    <a:pt x="1724" y="2552"/>
                    <a:pt x="1762" y="2737"/>
                  </a:cubicBezTo>
                  <a:cubicBezTo>
                    <a:pt x="1804" y="2978"/>
                    <a:pt x="1842" y="3378"/>
                    <a:pt x="1775" y="3888"/>
                  </a:cubicBezTo>
                  <a:cubicBezTo>
                    <a:pt x="1656" y="4781"/>
                    <a:pt x="506" y="5355"/>
                    <a:pt x="253" y="6249"/>
                  </a:cubicBezTo>
                  <a:cubicBezTo>
                    <a:pt x="0" y="7155"/>
                    <a:pt x="827" y="7943"/>
                    <a:pt x="827" y="7943"/>
                  </a:cubicBezTo>
                  <a:lnTo>
                    <a:pt x="5526" y="9266"/>
                  </a:lnTo>
                  <a:cubicBezTo>
                    <a:pt x="5526" y="9266"/>
                    <a:pt x="6715" y="4980"/>
                    <a:pt x="6955" y="4112"/>
                  </a:cubicBezTo>
                  <a:cubicBezTo>
                    <a:pt x="7183" y="3311"/>
                    <a:pt x="6955" y="2257"/>
                    <a:pt x="6689" y="950"/>
                  </a:cubicBezTo>
                  <a:cubicBezTo>
                    <a:pt x="6648" y="735"/>
                    <a:pt x="6529" y="549"/>
                    <a:pt x="6340" y="457"/>
                  </a:cubicBezTo>
                  <a:cubicBezTo>
                    <a:pt x="5767" y="123"/>
                    <a:pt x="4953" y="27"/>
                    <a:pt x="4527" y="2"/>
                  </a:cubicBezTo>
                  <a:cubicBezTo>
                    <a:pt x="4516" y="1"/>
                    <a:pt x="4505" y="0"/>
                    <a:pt x="4494" y="0"/>
                  </a:cubicBez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35000">
                  <a:schemeClr val="accent5"/>
                </a:gs>
                <a:gs pos="49000">
                  <a:schemeClr val="accent4"/>
                </a:gs>
                <a:gs pos="73000">
                  <a:schemeClr val="accent5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393;p29">
              <a:extLst>
                <a:ext uri="{FF2B5EF4-FFF2-40B4-BE49-F238E27FC236}">
                  <a16:creationId xmlns:a16="http://schemas.microsoft.com/office/drawing/2014/main" id="{161C0E70-4FB6-E846-702E-5E77D7A91262}"/>
                </a:ext>
              </a:extLst>
            </p:cNvPr>
            <p:cNvSpPr/>
            <p:nvPr/>
          </p:nvSpPr>
          <p:spPr>
            <a:xfrm>
              <a:off x="8557723" y="3543246"/>
              <a:ext cx="359458" cy="486443"/>
            </a:xfrm>
            <a:custGeom>
              <a:avLst/>
              <a:gdLst/>
              <a:ahLst/>
              <a:cxnLst/>
              <a:rect l="l" t="t" r="r" b="b"/>
              <a:pathLst>
                <a:path w="4498" h="6087" extrusionOk="0">
                  <a:moveTo>
                    <a:pt x="1961" y="0"/>
                  </a:moveTo>
                  <a:cubicBezTo>
                    <a:pt x="1961" y="0"/>
                    <a:pt x="0" y="3537"/>
                    <a:pt x="211" y="5312"/>
                  </a:cubicBezTo>
                  <a:lnTo>
                    <a:pt x="3002" y="6087"/>
                  </a:lnTo>
                  <a:lnTo>
                    <a:pt x="4498" y="708"/>
                  </a:lnTo>
                  <a:lnTo>
                    <a:pt x="1961" y="0"/>
                  </a:lnTo>
                  <a:close/>
                </a:path>
              </a:pathLst>
            </a:custGeom>
            <a:solidFill>
              <a:srgbClr val="A105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394;p29">
              <a:extLst>
                <a:ext uri="{FF2B5EF4-FFF2-40B4-BE49-F238E27FC236}">
                  <a16:creationId xmlns:a16="http://schemas.microsoft.com/office/drawing/2014/main" id="{3CE16CAE-4493-0057-1D83-F8099024D2BA}"/>
                </a:ext>
              </a:extLst>
            </p:cNvPr>
            <p:cNvSpPr/>
            <p:nvPr/>
          </p:nvSpPr>
          <p:spPr>
            <a:xfrm>
              <a:off x="8755030" y="4017853"/>
              <a:ext cx="144007" cy="128184"/>
            </a:xfrm>
            <a:custGeom>
              <a:avLst/>
              <a:gdLst/>
              <a:ahLst/>
              <a:cxnLst/>
              <a:rect l="l" t="t" r="r" b="b"/>
              <a:pathLst>
                <a:path w="1802" h="1604" extrusionOk="0">
                  <a:moveTo>
                    <a:pt x="773" y="1"/>
                  </a:moveTo>
                  <a:lnTo>
                    <a:pt x="1" y="1362"/>
                  </a:lnTo>
                  <a:lnTo>
                    <a:pt x="747" y="1577"/>
                  </a:lnTo>
                  <a:cubicBezTo>
                    <a:pt x="807" y="1595"/>
                    <a:pt x="868" y="1604"/>
                    <a:pt x="928" y="1604"/>
                  </a:cubicBezTo>
                  <a:cubicBezTo>
                    <a:pt x="1215" y="1604"/>
                    <a:pt x="1487" y="1406"/>
                    <a:pt x="1574" y="1109"/>
                  </a:cubicBezTo>
                  <a:lnTo>
                    <a:pt x="1801" y="295"/>
                  </a:lnTo>
                  <a:lnTo>
                    <a:pt x="77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395;p29">
              <a:extLst>
                <a:ext uri="{FF2B5EF4-FFF2-40B4-BE49-F238E27FC236}">
                  <a16:creationId xmlns:a16="http://schemas.microsoft.com/office/drawing/2014/main" id="{EBB00B55-940A-C210-F431-66577586B023}"/>
                </a:ext>
              </a:extLst>
            </p:cNvPr>
            <p:cNvSpPr/>
            <p:nvPr/>
          </p:nvSpPr>
          <p:spPr>
            <a:xfrm>
              <a:off x="8243022" y="3840285"/>
              <a:ext cx="251732" cy="155355"/>
            </a:xfrm>
            <a:custGeom>
              <a:avLst/>
              <a:gdLst/>
              <a:ahLst/>
              <a:cxnLst/>
              <a:rect l="l" t="t" r="r" b="b"/>
              <a:pathLst>
                <a:path w="3150" h="1944" extrusionOk="0">
                  <a:moveTo>
                    <a:pt x="1262" y="0"/>
                  </a:moveTo>
                  <a:cubicBezTo>
                    <a:pt x="1220" y="0"/>
                    <a:pt x="1178" y="2"/>
                    <a:pt x="1135" y="6"/>
                  </a:cubicBezTo>
                  <a:cubicBezTo>
                    <a:pt x="1" y="102"/>
                    <a:pt x="481" y="1944"/>
                    <a:pt x="481" y="1944"/>
                  </a:cubicBezTo>
                  <a:lnTo>
                    <a:pt x="3150" y="1101"/>
                  </a:lnTo>
                  <a:cubicBezTo>
                    <a:pt x="3150" y="1101"/>
                    <a:pt x="2334" y="0"/>
                    <a:pt x="12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96;p29">
              <a:extLst>
                <a:ext uri="{FF2B5EF4-FFF2-40B4-BE49-F238E27FC236}">
                  <a16:creationId xmlns:a16="http://schemas.microsoft.com/office/drawing/2014/main" id="{32EADF1A-DAA1-FE60-A8FB-B66E31428613}"/>
                </a:ext>
              </a:extLst>
            </p:cNvPr>
            <p:cNvSpPr/>
            <p:nvPr/>
          </p:nvSpPr>
          <p:spPr>
            <a:xfrm>
              <a:off x="8281460" y="3905575"/>
              <a:ext cx="419154" cy="171018"/>
            </a:xfrm>
            <a:custGeom>
              <a:avLst/>
              <a:gdLst/>
              <a:ahLst/>
              <a:cxnLst/>
              <a:rect l="l" t="t" r="r" b="b"/>
              <a:pathLst>
                <a:path w="5245" h="2140" extrusionOk="0">
                  <a:moveTo>
                    <a:pt x="1464" y="0"/>
                  </a:moveTo>
                  <a:cubicBezTo>
                    <a:pt x="806" y="0"/>
                    <a:pt x="202" y="445"/>
                    <a:pt x="13" y="1111"/>
                  </a:cubicBezTo>
                  <a:lnTo>
                    <a:pt x="0" y="1127"/>
                  </a:lnTo>
                  <a:lnTo>
                    <a:pt x="3656" y="2139"/>
                  </a:lnTo>
                  <a:cubicBezTo>
                    <a:pt x="3656" y="2139"/>
                    <a:pt x="4438" y="1000"/>
                    <a:pt x="5163" y="1000"/>
                  </a:cubicBezTo>
                  <a:cubicBezTo>
                    <a:pt x="5190" y="1000"/>
                    <a:pt x="5217" y="1002"/>
                    <a:pt x="5245" y="1005"/>
                  </a:cubicBezTo>
                  <a:cubicBezTo>
                    <a:pt x="3310" y="457"/>
                    <a:pt x="3028" y="377"/>
                    <a:pt x="3028" y="377"/>
                  </a:cubicBezTo>
                  <a:lnTo>
                    <a:pt x="1868" y="57"/>
                  </a:lnTo>
                  <a:cubicBezTo>
                    <a:pt x="1733" y="19"/>
                    <a:pt x="1598" y="0"/>
                    <a:pt x="1464" y="0"/>
                  </a:cubicBezTo>
                  <a:close/>
                </a:path>
              </a:pathLst>
            </a:custGeom>
            <a:solidFill>
              <a:srgbClr val="FF24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397;p29">
              <a:extLst>
                <a:ext uri="{FF2B5EF4-FFF2-40B4-BE49-F238E27FC236}">
                  <a16:creationId xmlns:a16="http://schemas.microsoft.com/office/drawing/2014/main" id="{20AF6E04-6E8E-26C5-078E-3E53FD0C9FBD}"/>
                </a:ext>
              </a:extLst>
            </p:cNvPr>
            <p:cNvSpPr/>
            <p:nvPr/>
          </p:nvSpPr>
          <p:spPr>
            <a:xfrm>
              <a:off x="8457351" y="3519671"/>
              <a:ext cx="174934" cy="423550"/>
            </a:xfrm>
            <a:custGeom>
              <a:avLst/>
              <a:gdLst/>
              <a:ahLst/>
              <a:cxnLst/>
              <a:rect l="l" t="t" r="r" b="b"/>
              <a:pathLst>
                <a:path w="2189" h="5300" extrusionOk="0">
                  <a:moveTo>
                    <a:pt x="1762" y="0"/>
                  </a:moveTo>
                  <a:cubicBezTo>
                    <a:pt x="1804" y="241"/>
                    <a:pt x="1842" y="641"/>
                    <a:pt x="1775" y="1151"/>
                  </a:cubicBezTo>
                  <a:cubicBezTo>
                    <a:pt x="1656" y="2044"/>
                    <a:pt x="506" y="2618"/>
                    <a:pt x="253" y="3512"/>
                  </a:cubicBezTo>
                  <a:cubicBezTo>
                    <a:pt x="0" y="4418"/>
                    <a:pt x="827" y="5206"/>
                    <a:pt x="827" y="5206"/>
                  </a:cubicBezTo>
                  <a:lnTo>
                    <a:pt x="1163" y="5299"/>
                  </a:lnTo>
                  <a:cubicBezTo>
                    <a:pt x="881" y="4979"/>
                    <a:pt x="548" y="4405"/>
                    <a:pt x="734" y="3633"/>
                  </a:cubicBezTo>
                  <a:cubicBezTo>
                    <a:pt x="961" y="2871"/>
                    <a:pt x="1467" y="2483"/>
                    <a:pt x="1829" y="2031"/>
                  </a:cubicBezTo>
                  <a:cubicBezTo>
                    <a:pt x="2188" y="1577"/>
                    <a:pt x="2044" y="334"/>
                    <a:pt x="17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398;p29">
              <a:extLst>
                <a:ext uri="{FF2B5EF4-FFF2-40B4-BE49-F238E27FC236}">
                  <a16:creationId xmlns:a16="http://schemas.microsoft.com/office/drawing/2014/main" id="{EE01120E-F098-80EE-AA30-865CBCA6D2E6}"/>
                </a:ext>
              </a:extLst>
            </p:cNvPr>
            <p:cNvSpPr/>
            <p:nvPr/>
          </p:nvSpPr>
          <p:spPr>
            <a:xfrm>
              <a:off x="8758147" y="3599825"/>
              <a:ext cx="159031" cy="429863"/>
            </a:xfrm>
            <a:custGeom>
              <a:avLst/>
              <a:gdLst/>
              <a:ahLst/>
              <a:cxnLst/>
              <a:rect l="l" t="t" r="r" b="b"/>
              <a:pathLst>
                <a:path w="1990" h="5379" extrusionOk="0">
                  <a:moveTo>
                    <a:pt x="1990" y="0"/>
                  </a:moveTo>
                  <a:cubicBezTo>
                    <a:pt x="1990" y="1"/>
                    <a:pt x="401" y="2630"/>
                    <a:pt x="0" y="5244"/>
                  </a:cubicBezTo>
                  <a:lnTo>
                    <a:pt x="494" y="5379"/>
                  </a:lnTo>
                  <a:lnTo>
                    <a:pt x="1990" y="0"/>
                  </a:lnTo>
                  <a:close/>
                </a:path>
              </a:pathLst>
            </a:custGeom>
            <a:solidFill>
              <a:srgbClr val="A105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399;p29">
              <a:extLst>
                <a:ext uri="{FF2B5EF4-FFF2-40B4-BE49-F238E27FC236}">
                  <a16:creationId xmlns:a16="http://schemas.microsoft.com/office/drawing/2014/main" id="{8C5BA296-4B62-E27C-20AE-3FD764FC0B3E}"/>
                </a:ext>
              </a:extLst>
            </p:cNvPr>
            <p:cNvSpPr/>
            <p:nvPr/>
          </p:nvSpPr>
          <p:spPr>
            <a:xfrm>
              <a:off x="8644989" y="3432405"/>
              <a:ext cx="374642" cy="205861"/>
            </a:xfrm>
            <a:custGeom>
              <a:avLst/>
              <a:gdLst/>
              <a:ahLst/>
              <a:cxnLst/>
              <a:rect l="l" t="t" r="r" b="b"/>
              <a:pathLst>
                <a:path w="4688" h="2576" extrusionOk="0">
                  <a:moveTo>
                    <a:pt x="523" y="0"/>
                  </a:moveTo>
                  <a:lnTo>
                    <a:pt x="0" y="359"/>
                  </a:lnTo>
                  <a:cubicBezTo>
                    <a:pt x="189" y="827"/>
                    <a:pt x="548" y="1695"/>
                    <a:pt x="628" y="1826"/>
                  </a:cubicBezTo>
                  <a:cubicBezTo>
                    <a:pt x="737" y="2015"/>
                    <a:pt x="3271" y="2576"/>
                    <a:pt x="3271" y="2576"/>
                  </a:cubicBezTo>
                  <a:cubicBezTo>
                    <a:pt x="3271" y="2576"/>
                    <a:pt x="3866" y="1401"/>
                    <a:pt x="4525" y="1401"/>
                  </a:cubicBezTo>
                  <a:cubicBezTo>
                    <a:pt x="4579" y="1401"/>
                    <a:pt x="4633" y="1409"/>
                    <a:pt x="4687" y="1426"/>
                  </a:cubicBezTo>
                  <a:cubicBezTo>
                    <a:pt x="4674" y="1227"/>
                    <a:pt x="4662" y="1025"/>
                    <a:pt x="4620" y="801"/>
                  </a:cubicBezTo>
                  <a:cubicBezTo>
                    <a:pt x="4620" y="814"/>
                    <a:pt x="3672" y="1105"/>
                    <a:pt x="3431" y="1788"/>
                  </a:cubicBezTo>
                  <a:lnTo>
                    <a:pt x="990" y="1105"/>
                  </a:lnTo>
                  <a:cubicBezTo>
                    <a:pt x="990" y="1105"/>
                    <a:pt x="603" y="772"/>
                    <a:pt x="52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400;p29">
              <a:extLst>
                <a:ext uri="{FF2B5EF4-FFF2-40B4-BE49-F238E27FC236}">
                  <a16:creationId xmlns:a16="http://schemas.microsoft.com/office/drawing/2014/main" id="{035B3EA3-FAEA-6FEA-24EA-590BA221D39C}"/>
                </a:ext>
              </a:extLst>
            </p:cNvPr>
            <p:cNvSpPr/>
            <p:nvPr/>
          </p:nvSpPr>
          <p:spPr>
            <a:xfrm>
              <a:off x="8816804" y="3321245"/>
              <a:ext cx="214572" cy="720274"/>
            </a:xfrm>
            <a:custGeom>
              <a:avLst/>
              <a:gdLst/>
              <a:ahLst/>
              <a:cxnLst/>
              <a:rect l="l" t="t" r="r" b="b"/>
              <a:pathLst>
                <a:path w="2685" h="9013" extrusionOk="0">
                  <a:moveTo>
                    <a:pt x="1390" y="1"/>
                  </a:moveTo>
                  <a:lnTo>
                    <a:pt x="1390" y="1"/>
                  </a:lnTo>
                  <a:cubicBezTo>
                    <a:pt x="1602" y="122"/>
                    <a:pt x="1855" y="414"/>
                    <a:pt x="1871" y="1071"/>
                  </a:cubicBezTo>
                  <a:cubicBezTo>
                    <a:pt x="1897" y="2243"/>
                    <a:pt x="2255" y="3714"/>
                    <a:pt x="1695" y="4380"/>
                  </a:cubicBezTo>
                  <a:cubicBezTo>
                    <a:pt x="1134" y="5046"/>
                    <a:pt x="215" y="7971"/>
                    <a:pt x="0" y="8718"/>
                  </a:cubicBezTo>
                  <a:lnTo>
                    <a:pt x="1028" y="9012"/>
                  </a:lnTo>
                  <a:cubicBezTo>
                    <a:pt x="1028" y="9012"/>
                    <a:pt x="2217" y="4726"/>
                    <a:pt x="2457" y="3858"/>
                  </a:cubicBezTo>
                  <a:cubicBezTo>
                    <a:pt x="2685" y="3057"/>
                    <a:pt x="2457" y="2003"/>
                    <a:pt x="2191" y="696"/>
                  </a:cubicBezTo>
                  <a:cubicBezTo>
                    <a:pt x="2150" y="481"/>
                    <a:pt x="2031" y="295"/>
                    <a:pt x="1842" y="203"/>
                  </a:cubicBezTo>
                  <a:cubicBezTo>
                    <a:pt x="1695" y="122"/>
                    <a:pt x="1551" y="55"/>
                    <a:pt x="1390" y="1"/>
                  </a:cubicBezTo>
                  <a:close/>
                </a:path>
              </a:pathLst>
            </a:custGeom>
            <a:solidFill>
              <a:srgbClr val="A105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401;p29">
              <a:extLst>
                <a:ext uri="{FF2B5EF4-FFF2-40B4-BE49-F238E27FC236}">
                  <a16:creationId xmlns:a16="http://schemas.microsoft.com/office/drawing/2014/main" id="{4F21AC17-C5CA-C467-3415-E4804D2E5D92}"/>
                </a:ext>
              </a:extLst>
            </p:cNvPr>
            <p:cNvSpPr/>
            <p:nvPr/>
          </p:nvSpPr>
          <p:spPr>
            <a:xfrm>
              <a:off x="8573546" y="3970704"/>
              <a:ext cx="275627" cy="166783"/>
            </a:xfrm>
            <a:custGeom>
              <a:avLst/>
              <a:gdLst/>
              <a:ahLst/>
              <a:cxnLst/>
              <a:rect l="l" t="t" r="r" b="b"/>
              <a:pathLst>
                <a:path w="3449" h="2087" extrusionOk="0">
                  <a:moveTo>
                    <a:pt x="1900" y="1"/>
                  </a:moveTo>
                  <a:cubicBezTo>
                    <a:pt x="659" y="1"/>
                    <a:pt x="1" y="1324"/>
                    <a:pt x="1" y="1324"/>
                  </a:cubicBezTo>
                  <a:lnTo>
                    <a:pt x="2736" y="2087"/>
                  </a:lnTo>
                  <a:lnTo>
                    <a:pt x="3393" y="616"/>
                  </a:lnTo>
                  <a:cubicBezTo>
                    <a:pt x="3393" y="616"/>
                    <a:pt x="3432" y="640"/>
                    <a:pt x="3439" y="640"/>
                  </a:cubicBezTo>
                  <a:cubicBezTo>
                    <a:pt x="3449" y="640"/>
                    <a:pt x="3395" y="594"/>
                    <a:pt x="3086" y="376"/>
                  </a:cubicBezTo>
                  <a:cubicBezTo>
                    <a:pt x="2645" y="106"/>
                    <a:pt x="2249" y="1"/>
                    <a:pt x="190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402;p29">
              <a:extLst>
                <a:ext uri="{FF2B5EF4-FFF2-40B4-BE49-F238E27FC236}">
                  <a16:creationId xmlns:a16="http://schemas.microsoft.com/office/drawing/2014/main" id="{D102E484-5B15-7A08-866E-704231F68CE6}"/>
                </a:ext>
              </a:extLst>
            </p:cNvPr>
            <p:cNvSpPr/>
            <p:nvPr/>
          </p:nvSpPr>
          <p:spPr>
            <a:xfrm>
              <a:off x="8755030" y="3850434"/>
              <a:ext cx="135536" cy="293448"/>
            </a:xfrm>
            <a:custGeom>
              <a:avLst/>
              <a:gdLst/>
              <a:ahLst/>
              <a:cxnLst/>
              <a:rect l="l" t="t" r="r" b="b"/>
              <a:pathLst>
                <a:path w="1696" h="3672" extrusionOk="0">
                  <a:moveTo>
                    <a:pt x="962" y="0"/>
                  </a:moveTo>
                  <a:lnTo>
                    <a:pt x="1" y="3457"/>
                  </a:lnTo>
                  <a:lnTo>
                    <a:pt x="735" y="3672"/>
                  </a:lnTo>
                  <a:lnTo>
                    <a:pt x="1696" y="215"/>
                  </a:lnTo>
                  <a:lnTo>
                    <a:pt x="962" y="0"/>
                  </a:lnTo>
                  <a:close/>
                </a:path>
              </a:pathLst>
            </a:custGeom>
            <a:solidFill>
              <a:srgbClr val="00C0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403;p29">
              <a:extLst>
                <a:ext uri="{FF2B5EF4-FFF2-40B4-BE49-F238E27FC236}">
                  <a16:creationId xmlns:a16="http://schemas.microsoft.com/office/drawing/2014/main" id="{1355B621-DC77-4EB0-497B-51B8BAF5E539}"/>
                </a:ext>
              </a:extLst>
            </p:cNvPr>
            <p:cNvSpPr/>
            <p:nvPr/>
          </p:nvSpPr>
          <p:spPr>
            <a:xfrm>
              <a:off x="8657775" y="4127655"/>
              <a:ext cx="174215" cy="58738"/>
            </a:xfrm>
            <a:custGeom>
              <a:avLst/>
              <a:gdLst/>
              <a:ahLst/>
              <a:cxnLst/>
              <a:rect l="l" t="t" r="r" b="b"/>
              <a:pathLst>
                <a:path w="2180" h="735" extrusionOk="0">
                  <a:moveTo>
                    <a:pt x="42" y="1"/>
                  </a:moveTo>
                  <a:lnTo>
                    <a:pt x="1" y="135"/>
                  </a:lnTo>
                  <a:lnTo>
                    <a:pt x="2137" y="734"/>
                  </a:lnTo>
                  <a:lnTo>
                    <a:pt x="2179" y="590"/>
                  </a:lnTo>
                  <a:lnTo>
                    <a:pt x="42" y="1"/>
                  </a:lnTo>
                  <a:close/>
                </a:path>
              </a:pathLst>
            </a:custGeom>
            <a:solidFill>
              <a:srgbClr val="122B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404;p29">
              <a:extLst>
                <a:ext uri="{FF2B5EF4-FFF2-40B4-BE49-F238E27FC236}">
                  <a16:creationId xmlns:a16="http://schemas.microsoft.com/office/drawing/2014/main" id="{4A63E0DD-AF40-0135-AB29-A1B89B71A4D6}"/>
                </a:ext>
              </a:extLst>
            </p:cNvPr>
            <p:cNvSpPr/>
            <p:nvPr/>
          </p:nvSpPr>
          <p:spPr>
            <a:xfrm>
              <a:off x="8776287" y="4156024"/>
              <a:ext cx="73602" cy="38519"/>
            </a:xfrm>
            <a:custGeom>
              <a:avLst/>
              <a:gdLst/>
              <a:ahLst/>
              <a:cxnLst/>
              <a:rect l="l" t="t" r="r" b="b"/>
              <a:pathLst>
                <a:path w="921" h="482" extrusionOk="0">
                  <a:moveTo>
                    <a:pt x="183" y="0"/>
                  </a:moveTo>
                  <a:cubicBezTo>
                    <a:pt x="116" y="0"/>
                    <a:pt x="50" y="48"/>
                    <a:pt x="27" y="114"/>
                  </a:cubicBezTo>
                  <a:cubicBezTo>
                    <a:pt x="1" y="206"/>
                    <a:pt x="55" y="299"/>
                    <a:pt x="148" y="328"/>
                  </a:cubicBezTo>
                  <a:lnTo>
                    <a:pt x="680" y="476"/>
                  </a:lnTo>
                  <a:cubicBezTo>
                    <a:pt x="696" y="480"/>
                    <a:pt x="713" y="482"/>
                    <a:pt x="728" y="482"/>
                  </a:cubicBezTo>
                  <a:cubicBezTo>
                    <a:pt x="806" y="482"/>
                    <a:pt x="873" y="433"/>
                    <a:pt x="895" y="367"/>
                  </a:cubicBezTo>
                  <a:cubicBezTo>
                    <a:pt x="920" y="274"/>
                    <a:pt x="869" y="181"/>
                    <a:pt x="776" y="155"/>
                  </a:cubicBezTo>
                  <a:lnTo>
                    <a:pt x="228" y="8"/>
                  </a:lnTo>
                  <a:cubicBezTo>
                    <a:pt x="214" y="3"/>
                    <a:pt x="198" y="0"/>
                    <a:pt x="183" y="0"/>
                  </a:cubicBezTo>
                  <a:close/>
                </a:path>
              </a:pathLst>
            </a:custGeom>
            <a:solidFill>
              <a:srgbClr val="FF24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405;p29">
              <a:extLst>
                <a:ext uri="{FF2B5EF4-FFF2-40B4-BE49-F238E27FC236}">
                  <a16:creationId xmlns:a16="http://schemas.microsoft.com/office/drawing/2014/main" id="{8A47A998-EB8B-3C34-3E78-8586567229EA}"/>
                </a:ext>
              </a:extLst>
            </p:cNvPr>
            <p:cNvSpPr/>
            <p:nvPr/>
          </p:nvSpPr>
          <p:spPr>
            <a:xfrm>
              <a:off x="8694136" y="3622920"/>
              <a:ext cx="151679" cy="56020"/>
            </a:xfrm>
            <a:custGeom>
              <a:avLst/>
              <a:gdLst/>
              <a:ahLst/>
              <a:cxnLst/>
              <a:rect l="l" t="t" r="r" b="b"/>
              <a:pathLst>
                <a:path w="1898" h="701" extrusionOk="0">
                  <a:moveTo>
                    <a:pt x="141" y="0"/>
                  </a:moveTo>
                  <a:cubicBezTo>
                    <a:pt x="91" y="0"/>
                    <a:pt x="39" y="40"/>
                    <a:pt x="13" y="99"/>
                  </a:cubicBezTo>
                  <a:cubicBezTo>
                    <a:pt x="1" y="150"/>
                    <a:pt x="42" y="230"/>
                    <a:pt x="106" y="243"/>
                  </a:cubicBezTo>
                  <a:lnTo>
                    <a:pt x="1724" y="698"/>
                  </a:lnTo>
                  <a:cubicBezTo>
                    <a:pt x="1732" y="699"/>
                    <a:pt x="1741" y="700"/>
                    <a:pt x="1749" y="700"/>
                  </a:cubicBezTo>
                  <a:cubicBezTo>
                    <a:pt x="1805" y="700"/>
                    <a:pt x="1857" y="664"/>
                    <a:pt x="1868" y="605"/>
                  </a:cubicBezTo>
                  <a:cubicBezTo>
                    <a:pt x="1897" y="550"/>
                    <a:pt x="1855" y="483"/>
                    <a:pt x="1788" y="458"/>
                  </a:cubicBezTo>
                  <a:lnTo>
                    <a:pt x="161" y="3"/>
                  </a:lnTo>
                  <a:cubicBezTo>
                    <a:pt x="154" y="1"/>
                    <a:pt x="147" y="0"/>
                    <a:pt x="141" y="0"/>
                  </a:cubicBezTo>
                  <a:close/>
                </a:path>
              </a:pathLst>
            </a:custGeom>
            <a:solidFill>
              <a:srgbClr val="4B03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406;p29">
              <a:extLst>
                <a:ext uri="{FF2B5EF4-FFF2-40B4-BE49-F238E27FC236}">
                  <a16:creationId xmlns:a16="http://schemas.microsoft.com/office/drawing/2014/main" id="{C31399AA-0E59-742C-4624-5CE1231D24C0}"/>
                </a:ext>
              </a:extLst>
            </p:cNvPr>
            <p:cNvSpPr/>
            <p:nvPr/>
          </p:nvSpPr>
          <p:spPr>
            <a:xfrm>
              <a:off x="8664168" y="3678460"/>
              <a:ext cx="151679" cy="56020"/>
            </a:xfrm>
            <a:custGeom>
              <a:avLst/>
              <a:gdLst/>
              <a:ahLst/>
              <a:cxnLst/>
              <a:rect l="l" t="t" r="r" b="b"/>
              <a:pathLst>
                <a:path w="1898" h="701" extrusionOk="0">
                  <a:moveTo>
                    <a:pt x="151" y="0"/>
                  </a:moveTo>
                  <a:cubicBezTo>
                    <a:pt x="93" y="0"/>
                    <a:pt x="41" y="36"/>
                    <a:pt x="30" y="83"/>
                  </a:cubicBezTo>
                  <a:cubicBezTo>
                    <a:pt x="1" y="150"/>
                    <a:pt x="42" y="217"/>
                    <a:pt x="110" y="243"/>
                  </a:cubicBezTo>
                  <a:lnTo>
                    <a:pt x="1737" y="698"/>
                  </a:lnTo>
                  <a:cubicBezTo>
                    <a:pt x="1744" y="700"/>
                    <a:pt x="1751" y="700"/>
                    <a:pt x="1757" y="700"/>
                  </a:cubicBezTo>
                  <a:cubicBezTo>
                    <a:pt x="1807" y="700"/>
                    <a:pt x="1862" y="661"/>
                    <a:pt x="1884" y="605"/>
                  </a:cubicBezTo>
                  <a:cubicBezTo>
                    <a:pt x="1897" y="538"/>
                    <a:pt x="1859" y="471"/>
                    <a:pt x="1792" y="458"/>
                  </a:cubicBezTo>
                  <a:lnTo>
                    <a:pt x="177" y="3"/>
                  </a:lnTo>
                  <a:cubicBezTo>
                    <a:pt x="168" y="1"/>
                    <a:pt x="159" y="0"/>
                    <a:pt x="151" y="0"/>
                  </a:cubicBezTo>
                  <a:close/>
                </a:path>
              </a:pathLst>
            </a:custGeom>
            <a:solidFill>
              <a:srgbClr val="4B03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3407;p29">
              <a:extLst>
                <a:ext uri="{FF2B5EF4-FFF2-40B4-BE49-F238E27FC236}">
                  <a16:creationId xmlns:a16="http://schemas.microsoft.com/office/drawing/2014/main" id="{1E4CFA71-E585-FDF6-DDF4-048F647B7AF5}"/>
                </a:ext>
              </a:extLst>
            </p:cNvPr>
            <p:cNvSpPr/>
            <p:nvPr/>
          </p:nvSpPr>
          <p:spPr>
            <a:xfrm>
              <a:off x="8639874" y="3735039"/>
              <a:ext cx="151359" cy="56020"/>
            </a:xfrm>
            <a:custGeom>
              <a:avLst/>
              <a:gdLst/>
              <a:ahLst/>
              <a:cxnLst/>
              <a:rect l="l" t="t" r="r" b="b"/>
              <a:pathLst>
                <a:path w="1894" h="701" extrusionOk="0">
                  <a:moveTo>
                    <a:pt x="148" y="0"/>
                  </a:moveTo>
                  <a:cubicBezTo>
                    <a:pt x="90" y="0"/>
                    <a:pt x="37" y="37"/>
                    <a:pt x="26" y="96"/>
                  </a:cubicBezTo>
                  <a:cubicBezTo>
                    <a:pt x="0" y="150"/>
                    <a:pt x="39" y="217"/>
                    <a:pt x="106" y="243"/>
                  </a:cubicBezTo>
                  <a:lnTo>
                    <a:pt x="1734" y="698"/>
                  </a:lnTo>
                  <a:cubicBezTo>
                    <a:pt x="1740" y="700"/>
                    <a:pt x="1747" y="700"/>
                    <a:pt x="1754" y="700"/>
                  </a:cubicBezTo>
                  <a:cubicBezTo>
                    <a:pt x="1804" y="700"/>
                    <a:pt x="1858" y="661"/>
                    <a:pt x="1881" y="602"/>
                  </a:cubicBezTo>
                  <a:cubicBezTo>
                    <a:pt x="1894" y="538"/>
                    <a:pt x="1855" y="471"/>
                    <a:pt x="1788" y="458"/>
                  </a:cubicBezTo>
                  <a:lnTo>
                    <a:pt x="173" y="3"/>
                  </a:lnTo>
                  <a:cubicBezTo>
                    <a:pt x="165" y="1"/>
                    <a:pt x="156" y="0"/>
                    <a:pt x="148" y="0"/>
                  </a:cubicBezTo>
                  <a:close/>
                </a:path>
              </a:pathLst>
            </a:custGeom>
            <a:solidFill>
              <a:srgbClr val="4B03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408;p29">
              <a:extLst>
                <a:ext uri="{FF2B5EF4-FFF2-40B4-BE49-F238E27FC236}">
                  <a16:creationId xmlns:a16="http://schemas.microsoft.com/office/drawing/2014/main" id="{49E7A30E-78BA-7C76-8596-F17B6B87AE34}"/>
                </a:ext>
              </a:extLst>
            </p:cNvPr>
            <p:cNvSpPr/>
            <p:nvPr/>
          </p:nvSpPr>
          <p:spPr>
            <a:xfrm>
              <a:off x="8620695" y="3793216"/>
              <a:ext cx="151359" cy="55461"/>
            </a:xfrm>
            <a:custGeom>
              <a:avLst/>
              <a:gdLst/>
              <a:ahLst/>
              <a:cxnLst/>
              <a:rect l="l" t="t" r="r" b="b"/>
              <a:pathLst>
                <a:path w="1894" h="694" extrusionOk="0">
                  <a:moveTo>
                    <a:pt x="131" y="0"/>
                  </a:moveTo>
                  <a:cubicBezTo>
                    <a:pt x="79" y="0"/>
                    <a:pt x="33" y="36"/>
                    <a:pt x="13" y="89"/>
                  </a:cubicBezTo>
                  <a:cubicBezTo>
                    <a:pt x="0" y="156"/>
                    <a:pt x="39" y="223"/>
                    <a:pt x="106" y="236"/>
                  </a:cubicBezTo>
                  <a:lnTo>
                    <a:pt x="1720" y="691"/>
                  </a:lnTo>
                  <a:cubicBezTo>
                    <a:pt x="1729" y="692"/>
                    <a:pt x="1737" y="693"/>
                    <a:pt x="1745" y="693"/>
                  </a:cubicBezTo>
                  <a:cubicBezTo>
                    <a:pt x="1804" y="693"/>
                    <a:pt x="1857" y="656"/>
                    <a:pt x="1868" y="611"/>
                  </a:cubicBezTo>
                  <a:cubicBezTo>
                    <a:pt x="1893" y="543"/>
                    <a:pt x="1855" y="476"/>
                    <a:pt x="1788" y="451"/>
                  </a:cubicBezTo>
                  <a:lnTo>
                    <a:pt x="173" y="8"/>
                  </a:lnTo>
                  <a:cubicBezTo>
                    <a:pt x="159" y="3"/>
                    <a:pt x="145" y="0"/>
                    <a:pt x="131" y="0"/>
                  </a:cubicBezTo>
                  <a:close/>
                </a:path>
              </a:pathLst>
            </a:custGeom>
            <a:solidFill>
              <a:srgbClr val="4B03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409;p29">
              <a:extLst>
                <a:ext uri="{FF2B5EF4-FFF2-40B4-BE49-F238E27FC236}">
                  <a16:creationId xmlns:a16="http://schemas.microsoft.com/office/drawing/2014/main" id="{23D97B75-A5BA-665E-03F0-C2130500E585}"/>
                </a:ext>
              </a:extLst>
            </p:cNvPr>
            <p:cNvSpPr/>
            <p:nvPr/>
          </p:nvSpPr>
          <p:spPr>
            <a:xfrm>
              <a:off x="8603513" y="3852911"/>
              <a:ext cx="151599" cy="55381"/>
            </a:xfrm>
            <a:custGeom>
              <a:avLst/>
              <a:gdLst/>
              <a:ahLst/>
              <a:cxnLst/>
              <a:rect l="l" t="t" r="r" b="b"/>
              <a:pathLst>
                <a:path w="1897" h="693" extrusionOk="0">
                  <a:moveTo>
                    <a:pt x="133" y="0"/>
                  </a:moveTo>
                  <a:cubicBezTo>
                    <a:pt x="81" y="0"/>
                    <a:pt x="36" y="37"/>
                    <a:pt x="26" y="88"/>
                  </a:cubicBezTo>
                  <a:cubicBezTo>
                    <a:pt x="0" y="155"/>
                    <a:pt x="39" y="222"/>
                    <a:pt x="106" y="235"/>
                  </a:cubicBezTo>
                  <a:lnTo>
                    <a:pt x="1737" y="690"/>
                  </a:lnTo>
                  <a:cubicBezTo>
                    <a:pt x="1744" y="692"/>
                    <a:pt x="1751" y="693"/>
                    <a:pt x="1758" y="693"/>
                  </a:cubicBezTo>
                  <a:cubicBezTo>
                    <a:pt x="1808" y="693"/>
                    <a:pt x="1870" y="657"/>
                    <a:pt x="1881" y="610"/>
                  </a:cubicBezTo>
                  <a:cubicBezTo>
                    <a:pt x="1897" y="543"/>
                    <a:pt x="1855" y="476"/>
                    <a:pt x="1801" y="450"/>
                  </a:cubicBezTo>
                  <a:lnTo>
                    <a:pt x="173" y="8"/>
                  </a:lnTo>
                  <a:cubicBezTo>
                    <a:pt x="160" y="3"/>
                    <a:pt x="146" y="0"/>
                    <a:pt x="133" y="0"/>
                  </a:cubicBezTo>
                  <a:close/>
                </a:path>
              </a:pathLst>
            </a:custGeom>
            <a:solidFill>
              <a:srgbClr val="4B03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3410;p29">
              <a:extLst>
                <a:ext uri="{FF2B5EF4-FFF2-40B4-BE49-F238E27FC236}">
                  <a16:creationId xmlns:a16="http://schemas.microsoft.com/office/drawing/2014/main" id="{4090D136-92D0-C736-0371-EFDE7CF101B9}"/>
                </a:ext>
              </a:extLst>
            </p:cNvPr>
            <p:cNvSpPr/>
            <p:nvPr/>
          </p:nvSpPr>
          <p:spPr>
            <a:xfrm>
              <a:off x="8752793" y="3813354"/>
              <a:ext cx="178210" cy="80315"/>
            </a:xfrm>
            <a:custGeom>
              <a:avLst/>
              <a:gdLst/>
              <a:ahLst/>
              <a:cxnLst/>
              <a:rect l="l" t="t" r="r" b="b"/>
              <a:pathLst>
                <a:path w="2230" h="1005" extrusionOk="0">
                  <a:moveTo>
                    <a:pt x="288" y="1"/>
                  </a:moveTo>
                  <a:cubicBezTo>
                    <a:pt x="176" y="1"/>
                    <a:pt x="74" y="87"/>
                    <a:pt x="42" y="211"/>
                  </a:cubicBezTo>
                  <a:cubicBezTo>
                    <a:pt x="0" y="343"/>
                    <a:pt x="67" y="490"/>
                    <a:pt x="202" y="532"/>
                  </a:cubicBezTo>
                  <a:lnTo>
                    <a:pt x="1884" y="999"/>
                  </a:lnTo>
                  <a:cubicBezTo>
                    <a:pt x="1900" y="1003"/>
                    <a:pt x="1916" y="1004"/>
                    <a:pt x="1933" y="1004"/>
                  </a:cubicBezTo>
                  <a:cubicBezTo>
                    <a:pt x="2047" y="1004"/>
                    <a:pt x="2155" y="927"/>
                    <a:pt x="2191" y="798"/>
                  </a:cubicBezTo>
                  <a:cubicBezTo>
                    <a:pt x="2230" y="663"/>
                    <a:pt x="2150" y="519"/>
                    <a:pt x="2031" y="477"/>
                  </a:cubicBezTo>
                  <a:lnTo>
                    <a:pt x="349" y="10"/>
                  </a:lnTo>
                  <a:cubicBezTo>
                    <a:pt x="329" y="4"/>
                    <a:pt x="308" y="1"/>
                    <a:pt x="288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1000">
                  <a:schemeClr val="accent1"/>
                </a:gs>
                <a:gs pos="47000">
                  <a:schemeClr val="accent3"/>
                </a:gs>
                <a:gs pos="74000">
                  <a:schemeClr val="accent1"/>
                </a:gs>
                <a:gs pos="100000">
                  <a:schemeClr val="accent3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8920590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Gaming Channel Pich Deck by Slidesgo">
  <a:themeElements>
    <a:clrScheme name="Simple Light">
      <a:dk1>
        <a:srgbClr val="FFFFFF"/>
      </a:dk1>
      <a:lt1>
        <a:srgbClr val="120035"/>
      </a:lt1>
      <a:dk2>
        <a:srgbClr val="284179"/>
      </a:dk2>
      <a:lt2>
        <a:srgbClr val="122B57"/>
      </a:lt2>
      <a:accent1>
        <a:srgbClr val="007C8F"/>
      </a:accent1>
      <a:accent2>
        <a:srgbClr val="00A1A7"/>
      </a:accent2>
      <a:accent3>
        <a:srgbClr val="00C0DA"/>
      </a:accent3>
      <a:accent4>
        <a:srgbClr val="FF247F"/>
      </a:accent4>
      <a:accent5>
        <a:srgbClr val="A1054E"/>
      </a:accent5>
      <a:accent6>
        <a:srgbClr val="4B0328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638</TotalTime>
  <Words>513</Words>
  <Application>Microsoft Office PowerPoint</Application>
  <PresentationFormat>On-screen Show (16:9)</PresentationFormat>
  <Paragraphs>73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3" baseType="lpstr">
      <vt:lpstr>Montserrat</vt:lpstr>
      <vt:lpstr>Open Sans</vt:lpstr>
      <vt:lpstr>Anaheim</vt:lpstr>
      <vt:lpstr>Arimo SemiBold</vt:lpstr>
      <vt:lpstr>Bebas Neue</vt:lpstr>
      <vt:lpstr>Lato</vt:lpstr>
      <vt:lpstr>Arial</vt:lpstr>
      <vt:lpstr>Orbitron</vt:lpstr>
      <vt:lpstr>Nunito Light</vt:lpstr>
      <vt:lpstr>Archivo ExtraBold</vt:lpstr>
      <vt:lpstr>Gaming Channel Pich Deck by Slidesgo</vt:lpstr>
      <vt:lpstr>Session 2</vt:lpstr>
      <vt:lpstr>Contents of sessoin</vt:lpstr>
      <vt:lpstr>2D Perspective</vt:lpstr>
      <vt:lpstr>The 3 most common 2D perspectives</vt:lpstr>
      <vt:lpstr>Side-on</vt:lpstr>
      <vt:lpstr>Top-down</vt:lpstr>
      <vt:lpstr>Isometric</vt:lpstr>
      <vt:lpstr>note about Godot’s Editor</vt:lpstr>
      <vt:lpstr>GD Script</vt:lpstr>
      <vt:lpstr>PowerPoint Presentation</vt:lpstr>
      <vt:lpstr>Modifying nodes</vt:lpstr>
      <vt:lpstr>Variables</vt:lpstr>
      <vt:lpstr>If-Statements</vt:lpstr>
      <vt:lpstr>Functions</vt:lpstr>
      <vt:lpstr>Hands on</vt:lpstr>
      <vt:lpstr>Animation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Mohammed;Youssef;Ammar</dc:creator>
  <cp:lastModifiedBy>ِAmmar Qattoura</cp:lastModifiedBy>
  <cp:revision>44</cp:revision>
  <dcterms:modified xsi:type="dcterms:W3CDTF">2024-12-06T22:52:54Z</dcterms:modified>
</cp:coreProperties>
</file>